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8" r:id="rId2"/>
    <p:sldId id="272" r:id="rId3"/>
    <p:sldId id="270" r:id="rId4"/>
    <p:sldId id="271" r:id="rId5"/>
    <p:sldId id="273" r:id="rId6"/>
    <p:sldId id="269" r:id="rId7"/>
  </p:sldIdLst>
  <p:sldSz cx="9906000" cy="6858000" type="A4"/>
  <p:notesSz cx="9144000" cy="6858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CCCC"/>
    <a:srgbClr val="CC0000"/>
    <a:srgbClr val="CCFFCC"/>
    <a:srgbClr val="00CC99"/>
    <a:srgbClr val="FF3399"/>
    <a:srgbClr val="FFCCFF"/>
    <a:srgbClr val="FF9900"/>
    <a:srgbClr val="8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2590" autoAdjust="0"/>
    <p:restoredTop sz="94660"/>
  </p:normalViewPr>
  <p:slideViewPr>
    <p:cSldViewPr snapToGrid="0">
      <p:cViewPr>
        <p:scale>
          <a:sx n="66" d="100"/>
          <a:sy n="66" d="100"/>
        </p:scale>
        <p:origin x="-984" y="-120"/>
      </p:cViewPr>
      <p:guideLst>
        <p:guide orient="horz" pos="2160"/>
        <p:guide pos="312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742950" y="1122363"/>
            <a:ext cx="8420100" cy="2387600"/>
          </a:xfrm>
        </p:spPr>
        <p:txBody>
          <a:bodyPr anchor="b"/>
          <a:lstStyle>
            <a:lvl1pPr algn="ctr">
              <a:defRPr sz="6000"/>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1238250" y="3602038"/>
            <a:ext cx="74295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p:txBody>
          <a:bodyPr/>
          <a:lstStyle/>
          <a:p>
            <a:fld id="{D588A3C2-898B-4C8C-A071-C8C53FBD39C8}" type="datetimeFigureOut">
              <a:rPr kumimoji="1" lang="ja-JP" altLang="en-US" smtClean="0"/>
              <a:t>2015/8/29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11474579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D588A3C2-898B-4C8C-A071-C8C53FBD39C8}" type="datetimeFigureOut">
              <a:rPr kumimoji="1" lang="ja-JP" altLang="en-US" smtClean="0"/>
              <a:t>2015/8/29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414822357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2" y="365125"/>
            <a:ext cx="2135981" cy="5811838"/>
          </a:xfrm>
        </p:spPr>
        <p:txBody>
          <a:bodyPr vert="eaVert"/>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681038" y="365125"/>
            <a:ext cx="6284119" cy="5811838"/>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D588A3C2-898B-4C8C-A071-C8C53FBD39C8}" type="datetimeFigureOut">
              <a:rPr kumimoji="1" lang="ja-JP" altLang="en-US" smtClean="0"/>
              <a:t>2015/8/29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348589364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D588A3C2-898B-4C8C-A071-C8C53FBD39C8}" type="datetimeFigureOut">
              <a:rPr kumimoji="1" lang="ja-JP" altLang="en-US" smtClean="0"/>
              <a:t>2015/8/29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34373623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75879" y="1709740"/>
            <a:ext cx="8543925" cy="2852737"/>
          </a:xfrm>
        </p:spPr>
        <p:txBody>
          <a:bodyPr anchor="b"/>
          <a:lstStyle>
            <a:lvl1pPr>
              <a:defRPr sz="6000"/>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75879" y="4589465"/>
            <a:ext cx="8543925"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D588A3C2-898B-4C8C-A071-C8C53FBD39C8}" type="datetimeFigureOut">
              <a:rPr kumimoji="1" lang="ja-JP" altLang="en-US" smtClean="0"/>
              <a:t>2015/8/29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111974612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681038" y="1825625"/>
            <a:ext cx="4210050" cy="4351338"/>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5014913" y="1825625"/>
            <a:ext cx="4210050" cy="4351338"/>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4"/>
          <p:cNvSpPr>
            <a:spLocks noGrp="1"/>
          </p:cNvSpPr>
          <p:nvPr>
            <p:ph type="dt" sz="half" idx="10"/>
          </p:nvPr>
        </p:nvSpPr>
        <p:spPr/>
        <p:txBody>
          <a:bodyPr/>
          <a:lstStyle/>
          <a:p>
            <a:fld id="{D588A3C2-898B-4C8C-A071-C8C53FBD39C8}" type="datetimeFigureOut">
              <a:rPr kumimoji="1" lang="ja-JP" altLang="en-US" smtClean="0"/>
              <a:t>2015/8/29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396718359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7"/>
            <a:ext cx="8543925" cy="1325563"/>
          </a:xfrm>
        </p:spPr>
        <p:txBody>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82329" y="1681163"/>
            <a:ext cx="4190702"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Content Placeholder 3"/>
          <p:cNvSpPr>
            <a:spLocks noGrp="1"/>
          </p:cNvSpPr>
          <p:nvPr>
            <p:ph sz="half" idx="2"/>
          </p:nvPr>
        </p:nvSpPr>
        <p:spPr>
          <a:xfrm>
            <a:off x="682329" y="2505075"/>
            <a:ext cx="4190702" cy="3684588"/>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Content Placeholder 5"/>
          <p:cNvSpPr>
            <a:spLocks noGrp="1"/>
          </p:cNvSpPr>
          <p:nvPr>
            <p:ph sz="quarter" idx="4"/>
          </p:nvPr>
        </p:nvSpPr>
        <p:spPr>
          <a:xfrm>
            <a:off x="5014913" y="2505075"/>
            <a:ext cx="4211340" cy="3684588"/>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6"/>
          <p:cNvSpPr>
            <a:spLocks noGrp="1"/>
          </p:cNvSpPr>
          <p:nvPr>
            <p:ph type="dt" sz="half" idx="10"/>
          </p:nvPr>
        </p:nvSpPr>
        <p:spPr/>
        <p:txBody>
          <a:bodyPr/>
          <a:lstStyle/>
          <a:p>
            <a:fld id="{D588A3C2-898B-4C8C-A071-C8C53FBD39C8}" type="datetimeFigureOut">
              <a:rPr kumimoji="1" lang="ja-JP" altLang="en-US" smtClean="0"/>
              <a:t>2015/8/29</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4580113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Date Placeholder 2"/>
          <p:cNvSpPr>
            <a:spLocks noGrp="1"/>
          </p:cNvSpPr>
          <p:nvPr>
            <p:ph type="dt" sz="half" idx="10"/>
          </p:nvPr>
        </p:nvSpPr>
        <p:spPr/>
        <p:txBody>
          <a:bodyPr/>
          <a:lstStyle/>
          <a:p>
            <a:fld id="{D588A3C2-898B-4C8C-A071-C8C53FBD39C8}" type="datetimeFigureOut">
              <a:rPr kumimoji="1" lang="ja-JP" altLang="en-US" smtClean="0"/>
              <a:t>2015/8/29</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93288165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588A3C2-898B-4C8C-A071-C8C53FBD39C8}" type="datetimeFigureOut">
              <a:rPr kumimoji="1" lang="ja-JP" altLang="en-US" smtClean="0"/>
              <a:t>2015/8/29</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206663338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4211340" y="987427"/>
            <a:ext cx="5014913"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D588A3C2-898B-4C8C-A071-C8C53FBD39C8}" type="datetimeFigureOut">
              <a:rPr kumimoji="1" lang="ja-JP" altLang="en-US" smtClean="0"/>
              <a:t>2015/8/29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217463938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4211340" y="987427"/>
            <a:ext cx="5014913"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smtClean="0"/>
              <a:t>図を追加</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D588A3C2-898B-4C8C-A071-C8C53FBD39C8}" type="datetimeFigureOut">
              <a:rPr kumimoji="1" lang="ja-JP" altLang="en-US" smtClean="0"/>
              <a:t>2015/8/29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42158790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588A3C2-898B-4C8C-A071-C8C53FBD39C8}" type="datetimeFigureOut">
              <a:rPr kumimoji="1" lang="ja-JP" altLang="en-US" smtClean="0"/>
              <a:t>2015/8/29</a:t>
            </a:fld>
            <a:endParaRPr kumimoji="1" lang="ja-JP" altLang="en-US"/>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996113" y="6356352"/>
            <a:ext cx="222885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6042505-7E61-4D14-B44A-8991DD6695E0}" type="slidenum">
              <a:rPr kumimoji="1" lang="ja-JP" altLang="en-US" smtClean="0"/>
              <a:t>‹#›</a:t>
            </a:fld>
            <a:endParaRPr kumimoji="1" lang="ja-JP" altLang="en-US"/>
          </a:p>
        </p:txBody>
      </p:sp>
    </p:spTree>
    <p:extLst>
      <p:ext uri="{BB962C8B-B14F-4D97-AF65-F5344CB8AC3E}">
        <p14:creationId xmlns:p14="http://schemas.microsoft.com/office/powerpoint/2010/main" val="390405458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グループ化 9"/>
          <p:cNvGrpSpPr/>
          <p:nvPr/>
        </p:nvGrpSpPr>
        <p:grpSpPr>
          <a:xfrm>
            <a:off x="215843" y="479143"/>
            <a:ext cx="9346953" cy="6099462"/>
            <a:chOff x="201966" y="476672"/>
            <a:chExt cx="9346953" cy="6099462"/>
          </a:xfrm>
        </p:grpSpPr>
        <p:sp>
          <p:nvSpPr>
            <p:cNvPr id="33" name="1 つの角を丸めた四角形 32"/>
            <p:cNvSpPr/>
            <p:nvPr/>
          </p:nvSpPr>
          <p:spPr>
            <a:xfrm>
              <a:off x="4889320" y="710214"/>
              <a:ext cx="4432121" cy="2818660"/>
            </a:xfrm>
            <a:prstGeom prst="round1Rect">
              <a:avLst>
                <a:gd name="adj" fmla="val 17760"/>
              </a:avLst>
            </a:prstGeom>
            <a:solidFill>
              <a:schemeClr val="accent6">
                <a:lumMod val="20000"/>
                <a:lumOff val="80000"/>
              </a:scheme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4" name="1 つの角を丸めた四角形 33"/>
            <p:cNvSpPr/>
            <p:nvPr/>
          </p:nvSpPr>
          <p:spPr>
            <a:xfrm flipH="1">
              <a:off x="457199" y="710214"/>
              <a:ext cx="4432121" cy="2818660"/>
            </a:xfrm>
            <a:prstGeom prst="round1Rect">
              <a:avLst>
                <a:gd name="adj" fmla="val 17760"/>
              </a:avLst>
            </a:prstGeom>
            <a:solidFill>
              <a:schemeClr val="accent1">
                <a:lumMod val="20000"/>
                <a:lumOff val="80000"/>
              </a:scheme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5" name="1 つの角を丸めた四角形 34"/>
            <p:cNvSpPr/>
            <p:nvPr/>
          </p:nvSpPr>
          <p:spPr>
            <a:xfrm flipV="1">
              <a:off x="4889320" y="3528874"/>
              <a:ext cx="4432121" cy="2818660"/>
            </a:xfrm>
            <a:prstGeom prst="round1Rect">
              <a:avLst>
                <a:gd name="adj" fmla="val 17760"/>
              </a:avLst>
            </a:prstGeom>
            <a:solidFill>
              <a:schemeClr val="accent2">
                <a:lumMod val="20000"/>
                <a:lumOff val="80000"/>
              </a:scheme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6" name="1 つの角を丸めた四角形 35"/>
            <p:cNvSpPr/>
            <p:nvPr/>
          </p:nvSpPr>
          <p:spPr>
            <a:xfrm flipH="1" flipV="1">
              <a:off x="457199" y="3528874"/>
              <a:ext cx="4432121" cy="2818660"/>
            </a:xfrm>
            <a:prstGeom prst="round1Rect">
              <a:avLst>
                <a:gd name="adj" fmla="val 17760"/>
              </a:avLst>
            </a:prstGeom>
            <a:solidFill>
              <a:srgbClr val="FFCCFF"/>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曲折矢印 3"/>
            <p:cNvSpPr/>
            <p:nvPr/>
          </p:nvSpPr>
          <p:spPr>
            <a:xfrm>
              <a:off x="346226" y="476672"/>
              <a:ext cx="4705167" cy="3147134"/>
            </a:xfrm>
            <a:prstGeom prst="bentArrow">
              <a:avLst>
                <a:gd name="adj1" fmla="val 12024"/>
                <a:gd name="adj2" fmla="val 10473"/>
                <a:gd name="adj3" fmla="val 20769"/>
                <a:gd name="adj4" fmla="val 10443"/>
              </a:avLst>
            </a:prstGeom>
            <a:solidFill>
              <a:srgbClr val="00B0F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3" name="曲折矢印 22"/>
            <p:cNvSpPr/>
            <p:nvPr/>
          </p:nvSpPr>
          <p:spPr>
            <a:xfrm rot="16200000">
              <a:off x="1114766" y="2398571"/>
              <a:ext cx="3130360" cy="4955959"/>
            </a:xfrm>
            <a:prstGeom prst="bentArrow">
              <a:avLst>
                <a:gd name="adj1" fmla="val 12024"/>
                <a:gd name="adj2" fmla="val 10473"/>
                <a:gd name="adj3" fmla="val 20769"/>
                <a:gd name="adj4" fmla="val 10443"/>
              </a:avLst>
            </a:prstGeom>
            <a:solidFill>
              <a:srgbClr val="FF3399"/>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6" name="曲折矢印 25"/>
            <p:cNvSpPr/>
            <p:nvPr/>
          </p:nvSpPr>
          <p:spPr>
            <a:xfrm rot="10800000">
              <a:off x="4718356" y="3429000"/>
              <a:ext cx="4705167" cy="3147134"/>
            </a:xfrm>
            <a:prstGeom prst="bentArrow">
              <a:avLst>
                <a:gd name="adj1" fmla="val 12024"/>
                <a:gd name="adj2" fmla="val 10473"/>
                <a:gd name="adj3" fmla="val 20769"/>
                <a:gd name="adj4" fmla="val 10443"/>
              </a:avLst>
            </a:prstGeom>
            <a:solidFill>
              <a:srgbClr val="FF990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8" name="曲折矢印 27"/>
            <p:cNvSpPr/>
            <p:nvPr/>
          </p:nvSpPr>
          <p:spPr>
            <a:xfrm rot="5400000">
              <a:off x="5505760" y="-292111"/>
              <a:ext cx="3130360" cy="4955959"/>
            </a:xfrm>
            <a:prstGeom prst="bentArrow">
              <a:avLst>
                <a:gd name="adj1" fmla="val 12024"/>
                <a:gd name="adj2" fmla="val 10473"/>
                <a:gd name="adj3" fmla="val 20769"/>
                <a:gd name="adj4" fmla="val 10443"/>
              </a:avLst>
            </a:prstGeom>
            <a:solidFill>
              <a:schemeClr val="accent6">
                <a:lumMod val="75000"/>
              </a:scheme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38" name="曲折矢印 37"/>
            <p:cNvSpPr/>
            <p:nvPr/>
          </p:nvSpPr>
          <p:spPr>
            <a:xfrm>
              <a:off x="4296792" y="476673"/>
              <a:ext cx="754601" cy="659199"/>
            </a:xfrm>
            <a:custGeom>
              <a:avLst/>
              <a:gdLst>
                <a:gd name="connsiteX0" fmla="*/ 100973 w 754601"/>
                <a:gd name="connsiteY0" fmla="*/ 0 h 659199"/>
                <a:gd name="connsiteX1" fmla="*/ 754601 w 754601"/>
                <a:gd name="connsiteY1" fmla="*/ 329599 h 659199"/>
                <a:gd name="connsiteX2" fmla="*/ 100973 w 754601"/>
                <a:gd name="connsiteY2" fmla="*/ 659199 h 659199"/>
                <a:gd name="connsiteX3" fmla="*/ 100973 w 754601"/>
                <a:gd name="connsiteY3" fmla="*/ 518805 h 659199"/>
                <a:gd name="connsiteX4" fmla="*/ 0 w 754601"/>
                <a:gd name="connsiteY4" fmla="*/ 518805 h 659199"/>
                <a:gd name="connsiteX5" fmla="*/ 888 w 754601"/>
                <a:gd name="connsiteY5" fmla="*/ 285327 h 659199"/>
                <a:gd name="connsiteX6" fmla="*/ 0 w 754601"/>
                <a:gd name="connsiteY6" fmla="*/ 140394 h 659199"/>
                <a:gd name="connsiteX7" fmla="*/ 100973 w 754601"/>
                <a:gd name="connsiteY7" fmla="*/ 140394 h 659199"/>
                <a:gd name="connsiteX8" fmla="*/ 100973 w 754601"/>
                <a:gd name="connsiteY8" fmla="*/ 0 h 659199"/>
                <a:gd name="connsiteX0" fmla="*/ 888 w 754601"/>
                <a:gd name="connsiteY0" fmla="*/ 285327 h 659199"/>
                <a:gd name="connsiteX1" fmla="*/ 0 w 754601"/>
                <a:gd name="connsiteY1" fmla="*/ 140394 h 659199"/>
                <a:gd name="connsiteX2" fmla="*/ 100973 w 754601"/>
                <a:gd name="connsiteY2" fmla="*/ 140394 h 659199"/>
                <a:gd name="connsiteX3" fmla="*/ 100973 w 754601"/>
                <a:gd name="connsiteY3" fmla="*/ 0 h 659199"/>
                <a:gd name="connsiteX4" fmla="*/ 754601 w 754601"/>
                <a:gd name="connsiteY4" fmla="*/ 329599 h 659199"/>
                <a:gd name="connsiteX5" fmla="*/ 100973 w 754601"/>
                <a:gd name="connsiteY5" fmla="*/ 659199 h 659199"/>
                <a:gd name="connsiteX6" fmla="*/ 100973 w 754601"/>
                <a:gd name="connsiteY6" fmla="*/ 518805 h 659199"/>
                <a:gd name="connsiteX7" fmla="*/ 0 w 754601"/>
                <a:gd name="connsiteY7" fmla="*/ 518805 h 659199"/>
                <a:gd name="connsiteX8" fmla="*/ 92328 w 754601"/>
                <a:gd name="connsiteY8" fmla="*/ 376767 h 659199"/>
                <a:gd name="connsiteX0" fmla="*/ 888 w 754601"/>
                <a:gd name="connsiteY0" fmla="*/ 285327 h 659199"/>
                <a:gd name="connsiteX1" fmla="*/ 0 w 754601"/>
                <a:gd name="connsiteY1" fmla="*/ 140394 h 659199"/>
                <a:gd name="connsiteX2" fmla="*/ 100973 w 754601"/>
                <a:gd name="connsiteY2" fmla="*/ 140394 h 659199"/>
                <a:gd name="connsiteX3" fmla="*/ 100973 w 754601"/>
                <a:gd name="connsiteY3" fmla="*/ 0 h 659199"/>
                <a:gd name="connsiteX4" fmla="*/ 754601 w 754601"/>
                <a:gd name="connsiteY4" fmla="*/ 329599 h 659199"/>
                <a:gd name="connsiteX5" fmla="*/ 100973 w 754601"/>
                <a:gd name="connsiteY5" fmla="*/ 659199 h 659199"/>
                <a:gd name="connsiteX6" fmla="*/ 100973 w 754601"/>
                <a:gd name="connsiteY6" fmla="*/ 518805 h 659199"/>
                <a:gd name="connsiteX7" fmla="*/ 0 w 754601"/>
                <a:gd name="connsiteY7" fmla="*/ 518805 h 659199"/>
                <a:gd name="connsiteX0" fmla="*/ 0 w 754601"/>
                <a:gd name="connsiteY0" fmla="*/ 140394 h 659199"/>
                <a:gd name="connsiteX1" fmla="*/ 100973 w 754601"/>
                <a:gd name="connsiteY1" fmla="*/ 140394 h 659199"/>
                <a:gd name="connsiteX2" fmla="*/ 100973 w 754601"/>
                <a:gd name="connsiteY2" fmla="*/ 0 h 659199"/>
                <a:gd name="connsiteX3" fmla="*/ 754601 w 754601"/>
                <a:gd name="connsiteY3" fmla="*/ 329599 h 659199"/>
                <a:gd name="connsiteX4" fmla="*/ 100973 w 754601"/>
                <a:gd name="connsiteY4" fmla="*/ 659199 h 659199"/>
                <a:gd name="connsiteX5" fmla="*/ 100973 w 754601"/>
                <a:gd name="connsiteY5" fmla="*/ 518805 h 659199"/>
                <a:gd name="connsiteX6" fmla="*/ 0 w 754601"/>
                <a:gd name="connsiteY6" fmla="*/ 518805 h 65919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54601" h="659199">
                  <a:moveTo>
                    <a:pt x="0" y="140394"/>
                  </a:moveTo>
                  <a:lnTo>
                    <a:pt x="100973" y="140394"/>
                  </a:lnTo>
                  <a:lnTo>
                    <a:pt x="100973" y="0"/>
                  </a:lnTo>
                  <a:lnTo>
                    <a:pt x="754601" y="329599"/>
                  </a:lnTo>
                  <a:lnTo>
                    <a:pt x="100973" y="659199"/>
                  </a:lnTo>
                  <a:lnTo>
                    <a:pt x="100973" y="518805"/>
                  </a:lnTo>
                  <a:lnTo>
                    <a:pt x="0" y="518805"/>
                  </a:lnTo>
                </a:path>
              </a:pathLst>
            </a:custGeom>
            <a:solidFill>
              <a:srgbClr val="00B0F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grpSp>
      <p:sp>
        <p:nvSpPr>
          <p:cNvPr id="2" name="テキスト ボックス 1"/>
          <p:cNvSpPr txBox="1"/>
          <p:nvPr/>
        </p:nvSpPr>
        <p:spPr>
          <a:xfrm>
            <a:off x="902607" y="1138343"/>
            <a:ext cx="2182392" cy="369332"/>
          </a:xfrm>
          <a:prstGeom prst="rect">
            <a:avLst/>
          </a:prstGeom>
          <a:noFill/>
        </p:spPr>
        <p:txBody>
          <a:bodyPr wrap="none" rtlCol="0">
            <a:spAutoFit/>
          </a:bodyPr>
          <a:lstStyle/>
          <a:p>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①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3" name="テキスト ボックス 12"/>
          <p:cNvSpPr txBox="1"/>
          <p:nvPr/>
        </p:nvSpPr>
        <p:spPr>
          <a:xfrm>
            <a:off x="5169024" y="1138343"/>
            <a:ext cx="2182392" cy="369332"/>
          </a:xfrm>
          <a:prstGeom prst="rect">
            <a:avLst/>
          </a:prstGeom>
          <a:noFill/>
        </p:spPr>
        <p:txBody>
          <a:bodyPr wrap="none" rtlCol="0">
            <a:spAutoFit/>
          </a:bodyPr>
          <a:lstStyle/>
          <a:p>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②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4" name="テキスト ボックス 13"/>
          <p:cNvSpPr txBox="1"/>
          <p:nvPr/>
        </p:nvSpPr>
        <p:spPr>
          <a:xfrm>
            <a:off x="902607" y="3630510"/>
            <a:ext cx="2182392" cy="369332"/>
          </a:xfrm>
          <a:prstGeom prst="rect">
            <a:avLst/>
          </a:prstGeom>
          <a:noFill/>
        </p:spPr>
        <p:txBody>
          <a:bodyPr wrap="none" rtlCol="0">
            <a:spAutoFit/>
          </a:bodyPr>
          <a:lstStyle/>
          <a:p>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④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5" name="テキスト ボックス 14"/>
          <p:cNvSpPr txBox="1"/>
          <p:nvPr/>
        </p:nvSpPr>
        <p:spPr>
          <a:xfrm>
            <a:off x="5169024" y="3630510"/>
            <a:ext cx="2182392" cy="369332"/>
          </a:xfrm>
          <a:prstGeom prst="rect">
            <a:avLst/>
          </a:prstGeom>
          <a:noFill/>
        </p:spPr>
        <p:txBody>
          <a:bodyPr wrap="none" rtlCol="0">
            <a:spAutoFit/>
          </a:bodyPr>
          <a:lstStyle/>
          <a:p>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③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6" name="テキスト ボックス 15"/>
          <p:cNvSpPr txBox="1"/>
          <p:nvPr/>
        </p:nvSpPr>
        <p:spPr>
          <a:xfrm>
            <a:off x="902607" y="1556792"/>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7" name="テキスト ボックス 16"/>
          <p:cNvSpPr txBox="1"/>
          <p:nvPr/>
        </p:nvSpPr>
        <p:spPr>
          <a:xfrm>
            <a:off x="5097016" y="1556792"/>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8" name="テキスト ボックス 17"/>
          <p:cNvSpPr txBox="1"/>
          <p:nvPr/>
        </p:nvSpPr>
        <p:spPr>
          <a:xfrm>
            <a:off x="902607" y="4005626"/>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9" name="テキスト ボックス 18"/>
          <p:cNvSpPr txBox="1"/>
          <p:nvPr/>
        </p:nvSpPr>
        <p:spPr>
          <a:xfrm>
            <a:off x="5097016" y="4005626"/>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 name="正方形/長方形 2"/>
          <p:cNvSpPr/>
          <p:nvPr/>
        </p:nvSpPr>
        <p:spPr>
          <a:xfrm>
            <a:off x="1066799" y="2426085"/>
            <a:ext cx="3432629"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1" name="正方形/長方形 20"/>
          <p:cNvSpPr/>
          <p:nvPr/>
        </p:nvSpPr>
        <p:spPr>
          <a:xfrm>
            <a:off x="5241032" y="2426085"/>
            <a:ext cx="3432629"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2" name="正方形/長方形 21"/>
          <p:cNvSpPr/>
          <p:nvPr/>
        </p:nvSpPr>
        <p:spPr>
          <a:xfrm>
            <a:off x="1066799" y="4883112"/>
            <a:ext cx="3432629"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4" name="正方形/長方形 23"/>
          <p:cNvSpPr/>
          <p:nvPr/>
        </p:nvSpPr>
        <p:spPr>
          <a:xfrm>
            <a:off x="5241032" y="4883112"/>
            <a:ext cx="3432629"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24662279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グループ化 9"/>
          <p:cNvGrpSpPr/>
          <p:nvPr/>
        </p:nvGrpSpPr>
        <p:grpSpPr>
          <a:xfrm>
            <a:off x="215843" y="479143"/>
            <a:ext cx="9346953" cy="6099462"/>
            <a:chOff x="201966" y="476672"/>
            <a:chExt cx="9346953" cy="6099462"/>
          </a:xfrm>
        </p:grpSpPr>
        <p:sp>
          <p:nvSpPr>
            <p:cNvPr id="33" name="1 つの角を丸めた四角形 32"/>
            <p:cNvSpPr/>
            <p:nvPr/>
          </p:nvSpPr>
          <p:spPr>
            <a:xfrm>
              <a:off x="4889320" y="710214"/>
              <a:ext cx="4432121" cy="2818660"/>
            </a:xfrm>
            <a:prstGeom prst="round1Rect">
              <a:avLst>
                <a:gd name="adj" fmla="val 17760"/>
              </a:avLst>
            </a:prstGeom>
            <a:solidFill>
              <a:schemeClr val="accent6">
                <a:lumMod val="20000"/>
                <a:lumOff val="80000"/>
              </a:scheme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4" name="1 つの角を丸めた四角形 33"/>
            <p:cNvSpPr/>
            <p:nvPr/>
          </p:nvSpPr>
          <p:spPr>
            <a:xfrm flipH="1">
              <a:off x="457199" y="710214"/>
              <a:ext cx="4432121" cy="2818660"/>
            </a:xfrm>
            <a:prstGeom prst="round1Rect">
              <a:avLst>
                <a:gd name="adj" fmla="val 17760"/>
              </a:avLst>
            </a:prstGeom>
            <a:solidFill>
              <a:schemeClr val="accent1">
                <a:lumMod val="20000"/>
                <a:lumOff val="80000"/>
              </a:scheme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5" name="1 つの角を丸めた四角形 34"/>
            <p:cNvSpPr/>
            <p:nvPr/>
          </p:nvSpPr>
          <p:spPr>
            <a:xfrm flipV="1">
              <a:off x="4889320" y="3528874"/>
              <a:ext cx="4432121" cy="2818660"/>
            </a:xfrm>
            <a:prstGeom prst="round1Rect">
              <a:avLst>
                <a:gd name="adj" fmla="val 17760"/>
              </a:avLst>
            </a:prstGeom>
            <a:solidFill>
              <a:schemeClr val="accent2">
                <a:lumMod val="20000"/>
                <a:lumOff val="80000"/>
              </a:scheme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6" name="1 つの角を丸めた四角形 35"/>
            <p:cNvSpPr/>
            <p:nvPr/>
          </p:nvSpPr>
          <p:spPr>
            <a:xfrm flipH="1" flipV="1">
              <a:off x="457199" y="3528874"/>
              <a:ext cx="4432121" cy="2818660"/>
            </a:xfrm>
            <a:prstGeom prst="round1Rect">
              <a:avLst>
                <a:gd name="adj" fmla="val 17760"/>
              </a:avLst>
            </a:prstGeom>
            <a:solidFill>
              <a:srgbClr val="FFCCFF"/>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曲折矢印 3"/>
            <p:cNvSpPr/>
            <p:nvPr/>
          </p:nvSpPr>
          <p:spPr>
            <a:xfrm>
              <a:off x="346226" y="476672"/>
              <a:ext cx="4705167" cy="3147134"/>
            </a:xfrm>
            <a:prstGeom prst="bentArrow">
              <a:avLst>
                <a:gd name="adj1" fmla="val 12024"/>
                <a:gd name="adj2" fmla="val 10473"/>
                <a:gd name="adj3" fmla="val 20769"/>
                <a:gd name="adj4" fmla="val 10443"/>
              </a:avLst>
            </a:prstGeom>
            <a:solidFill>
              <a:srgbClr val="00B0F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3" name="曲折矢印 22"/>
            <p:cNvSpPr/>
            <p:nvPr/>
          </p:nvSpPr>
          <p:spPr>
            <a:xfrm rot="16200000">
              <a:off x="1114766" y="2398571"/>
              <a:ext cx="3130360" cy="4955959"/>
            </a:xfrm>
            <a:prstGeom prst="bentArrow">
              <a:avLst>
                <a:gd name="adj1" fmla="val 12024"/>
                <a:gd name="adj2" fmla="val 10473"/>
                <a:gd name="adj3" fmla="val 20769"/>
                <a:gd name="adj4" fmla="val 10443"/>
              </a:avLst>
            </a:prstGeom>
            <a:solidFill>
              <a:srgbClr val="FF3399"/>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6" name="曲折矢印 25"/>
            <p:cNvSpPr/>
            <p:nvPr/>
          </p:nvSpPr>
          <p:spPr>
            <a:xfrm rot="10800000">
              <a:off x="4718356" y="3429000"/>
              <a:ext cx="4705167" cy="3147134"/>
            </a:xfrm>
            <a:prstGeom prst="bentArrow">
              <a:avLst>
                <a:gd name="adj1" fmla="val 12024"/>
                <a:gd name="adj2" fmla="val 10473"/>
                <a:gd name="adj3" fmla="val 20769"/>
                <a:gd name="adj4" fmla="val 10443"/>
              </a:avLst>
            </a:prstGeom>
            <a:solidFill>
              <a:srgbClr val="FF990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8" name="曲折矢印 27"/>
            <p:cNvSpPr/>
            <p:nvPr/>
          </p:nvSpPr>
          <p:spPr>
            <a:xfrm rot="5400000">
              <a:off x="5505760" y="-292111"/>
              <a:ext cx="3130360" cy="4955959"/>
            </a:xfrm>
            <a:prstGeom prst="bentArrow">
              <a:avLst>
                <a:gd name="adj1" fmla="val 12024"/>
                <a:gd name="adj2" fmla="val 10473"/>
                <a:gd name="adj3" fmla="val 20769"/>
                <a:gd name="adj4" fmla="val 10443"/>
              </a:avLst>
            </a:prstGeom>
            <a:solidFill>
              <a:schemeClr val="accent6">
                <a:lumMod val="75000"/>
              </a:scheme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38" name="曲折矢印 37"/>
            <p:cNvSpPr/>
            <p:nvPr/>
          </p:nvSpPr>
          <p:spPr>
            <a:xfrm>
              <a:off x="4296792" y="476673"/>
              <a:ext cx="754601" cy="659199"/>
            </a:xfrm>
            <a:custGeom>
              <a:avLst/>
              <a:gdLst>
                <a:gd name="connsiteX0" fmla="*/ 100973 w 754601"/>
                <a:gd name="connsiteY0" fmla="*/ 0 h 659199"/>
                <a:gd name="connsiteX1" fmla="*/ 754601 w 754601"/>
                <a:gd name="connsiteY1" fmla="*/ 329599 h 659199"/>
                <a:gd name="connsiteX2" fmla="*/ 100973 w 754601"/>
                <a:gd name="connsiteY2" fmla="*/ 659199 h 659199"/>
                <a:gd name="connsiteX3" fmla="*/ 100973 w 754601"/>
                <a:gd name="connsiteY3" fmla="*/ 518805 h 659199"/>
                <a:gd name="connsiteX4" fmla="*/ 0 w 754601"/>
                <a:gd name="connsiteY4" fmla="*/ 518805 h 659199"/>
                <a:gd name="connsiteX5" fmla="*/ 888 w 754601"/>
                <a:gd name="connsiteY5" fmla="*/ 285327 h 659199"/>
                <a:gd name="connsiteX6" fmla="*/ 0 w 754601"/>
                <a:gd name="connsiteY6" fmla="*/ 140394 h 659199"/>
                <a:gd name="connsiteX7" fmla="*/ 100973 w 754601"/>
                <a:gd name="connsiteY7" fmla="*/ 140394 h 659199"/>
                <a:gd name="connsiteX8" fmla="*/ 100973 w 754601"/>
                <a:gd name="connsiteY8" fmla="*/ 0 h 659199"/>
                <a:gd name="connsiteX0" fmla="*/ 888 w 754601"/>
                <a:gd name="connsiteY0" fmla="*/ 285327 h 659199"/>
                <a:gd name="connsiteX1" fmla="*/ 0 w 754601"/>
                <a:gd name="connsiteY1" fmla="*/ 140394 h 659199"/>
                <a:gd name="connsiteX2" fmla="*/ 100973 w 754601"/>
                <a:gd name="connsiteY2" fmla="*/ 140394 h 659199"/>
                <a:gd name="connsiteX3" fmla="*/ 100973 w 754601"/>
                <a:gd name="connsiteY3" fmla="*/ 0 h 659199"/>
                <a:gd name="connsiteX4" fmla="*/ 754601 w 754601"/>
                <a:gd name="connsiteY4" fmla="*/ 329599 h 659199"/>
                <a:gd name="connsiteX5" fmla="*/ 100973 w 754601"/>
                <a:gd name="connsiteY5" fmla="*/ 659199 h 659199"/>
                <a:gd name="connsiteX6" fmla="*/ 100973 w 754601"/>
                <a:gd name="connsiteY6" fmla="*/ 518805 h 659199"/>
                <a:gd name="connsiteX7" fmla="*/ 0 w 754601"/>
                <a:gd name="connsiteY7" fmla="*/ 518805 h 659199"/>
                <a:gd name="connsiteX8" fmla="*/ 92328 w 754601"/>
                <a:gd name="connsiteY8" fmla="*/ 376767 h 659199"/>
                <a:gd name="connsiteX0" fmla="*/ 888 w 754601"/>
                <a:gd name="connsiteY0" fmla="*/ 285327 h 659199"/>
                <a:gd name="connsiteX1" fmla="*/ 0 w 754601"/>
                <a:gd name="connsiteY1" fmla="*/ 140394 h 659199"/>
                <a:gd name="connsiteX2" fmla="*/ 100973 w 754601"/>
                <a:gd name="connsiteY2" fmla="*/ 140394 h 659199"/>
                <a:gd name="connsiteX3" fmla="*/ 100973 w 754601"/>
                <a:gd name="connsiteY3" fmla="*/ 0 h 659199"/>
                <a:gd name="connsiteX4" fmla="*/ 754601 w 754601"/>
                <a:gd name="connsiteY4" fmla="*/ 329599 h 659199"/>
                <a:gd name="connsiteX5" fmla="*/ 100973 w 754601"/>
                <a:gd name="connsiteY5" fmla="*/ 659199 h 659199"/>
                <a:gd name="connsiteX6" fmla="*/ 100973 w 754601"/>
                <a:gd name="connsiteY6" fmla="*/ 518805 h 659199"/>
                <a:gd name="connsiteX7" fmla="*/ 0 w 754601"/>
                <a:gd name="connsiteY7" fmla="*/ 518805 h 659199"/>
                <a:gd name="connsiteX0" fmla="*/ 0 w 754601"/>
                <a:gd name="connsiteY0" fmla="*/ 140394 h 659199"/>
                <a:gd name="connsiteX1" fmla="*/ 100973 w 754601"/>
                <a:gd name="connsiteY1" fmla="*/ 140394 h 659199"/>
                <a:gd name="connsiteX2" fmla="*/ 100973 w 754601"/>
                <a:gd name="connsiteY2" fmla="*/ 0 h 659199"/>
                <a:gd name="connsiteX3" fmla="*/ 754601 w 754601"/>
                <a:gd name="connsiteY3" fmla="*/ 329599 h 659199"/>
                <a:gd name="connsiteX4" fmla="*/ 100973 w 754601"/>
                <a:gd name="connsiteY4" fmla="*/ 659199 h 659199"/>
                <a:gd name="connsiteX5" fmla="*/ 100973 w 754601"/>
                <a:gd name="connsiteY5" fmla="*/ 518805 h 659199"/>
                <a:gd name="connsiteX6" fmla="*/ 0 w 754601"/>
                <a:gd name="connsiteY6" fmla="*/ 518805 h 65919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54601" h="659199">
                  <a:moveTo>
                    <a:pt x="0" y="140394"/>
                  </a:moveTo>
                  <a:lnTo>
                    <a:pt x="100973" y="140394"/>
                  </a:lnTo>
                  <a:lnTo>
                    <a:pt x="100973" y="0"/>
                  </a:lnTo>
                  <a:lnTo>
                    <a:pt x="754601" y="329599"/>
                  </a:lnTo>
                  <a:lnTo>
                    <a:pt x="100973" y="659199"/>
                  </a:lnTo>
                  <a:lnTo>
                    <a:pt x="100973" y="518805"/>
                  </a:lnTo>
                  <a:lnTo>
                    <a:pt x="0" y="518805"/>
                  </a:lnTo>
                </a:path>
              </a:pathLst>
            </a:custGeom>
            <a:solidFill>
              <a:srgbClr val="00B0F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grpSp>
      <p:sp>
        <p:nvSpPr>
          <p:cNvPr id="2" name="テキスト ボックス 1"/>
          <p:cNvSpPr txBox="1"/>
          <p:nvPr/>
        </p:nvSpPr>
        <p:spPr>
          <a:xfrm>
            <a:off x="1544571" y="653105"/>
            <a:ext cx="2182392" cy="369332"/>
          </a:xfrm>
          <a:prstGeom prst="rect">
            <a:avLst/>
          </a:prstGeom>
          <a:noFill/>
        </p:spPr>
        <p:txBody>
          <a:bodyPr wrap="none" rtlCol="0">
            <a:spAutoFit/>
          </a:bodyPr>
          <a:lstStyle/>
          <a:p>
            <a:pPr algn="ctr"/>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①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3" name="テキスト ボックス 12"/>
          <p:cNvSpPr txBox="1"/>
          <p:nvPr/>
        </p:nvSpPr>
        <p:spPr>
          <a:xfrm>
            <a:off x="5810988" y="644819"/>
            <a:ext cx="2182392" cy="369332"/>
          </a:xfrm>
          <a:prstGeom prst="rect">
            <a:avLst/>
          </a:prstGeom>
          <a:noFill/>
        </p:spPr>
        <p:txBody>
          <a:bodyPr wrap="none" rtlCol="0">
            <a:spAutoFit/>
          </a:bodyPr>
          <a:lstStyle/>
          <a:p>
            <a:pPr algn="ctr"/>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②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4" name="テキスト ボックス 13"/>
          <p:cNvSpPr txBox="1"/>
          <p:nvPr/>
        </p:nvSpPr>
        <p:spPr>
          <a:xfrm>
            <a:off x="1544571" y="6098218"/>
            <a:ext cx="2182392" cy="369332"/>
          </a:xfrm>
          <a:prstGeom prst="rect">
            <a:avLst/>
          </a:prstGeom>
          <a:noFill/>
        </p:spPr>
        <p:txBody>
          <a:bodyPr wrap="none" rtlCol="0">
            <a:spAutoFit/>
          </a:bodyPr>
          <a:lstStyle/>
          <a:p>
            <a:pPr algn="ctr"/>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④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5" name="テキスト ボックス 14"/>
          <p:cNvSpPr txBox="1"/>
          <p:nvPr/>
        </p:nvSpPr>
        <p:spPr>
          <a:xfrm>
            <a:off x="5810988" y="6098218"/>
            <a:ext cx="2182392" cy="369332"/>
          </a:xfrm>
          <a:prstGeom prst="rect">
            <a:avLst/>
          </a:prstGeom>
          <a:noFill/>
        </p:spPr>
        <p:txBody>
          <a:bodyPr wrap="none" rtlCol="0">
            <a:spAutoFit/>
          </a:bodyPr>
          <a:lstStyle/>
          <a:p>
            <a:pPr algn="ctr"/>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③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6" name="テキスト ボックス 15"/>
          <p:cNvSpPr txBox="1"/>
          <p:nvPr/>
        </p:nvSpPr>
        <p:spPr>
          <a:xfrm>
            <a:off x="902607" y="1187460"/>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7" name="テキスト ボックス 16"/>
          <p:cNvSpPr txBox="1"/>
          <p:nvPr/>
        </p:nvSpPr>
        <p:spPr>
          <a:xfrm>
            <a:off x="5097016" y="1187460"/>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8" name="テキスト ボックス 17"/>
          <p:cNvSpPr txBox="1"/>
          <p:nvPr/>
        </p:nvSpPr>
        <p:spPr>
          <a:xfrm>
            <a:off x="902607" y="3636294"/>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9" name="テキスト ボックス 18"/>
          <p:cNvSpPr txBox="1"/>
          <p:nvPr/>
        </p:nvSpPr>
        <p:spPr>
          <a:xfrm>
            <a:off x="5097016" y="3636294"/>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 name="正方形/長方形 2"/>
          <p:cNvSpPr/>
          <p:nvPr/>
        </p:nvSpPr>
        <p:spPr>
          <a:xfrm>
            <a:off x="1066799" y="2027887"/>
            <a:ext cx="3432629" cy="1165256"/>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1" name="正方形/長方形 20"/>
          <p:cNvSpPr/>
          <p:nvPr/>
        </p:nvSpPr>
        <p:spPr>
          <a:xfrm>
            <a:off x="5241032" y="2027887"/>
            <a:ext cx="3432629" cy="1165256"/>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2" name="正方形/長方形 21"/>
          <p:cNvSpPr/>
          <p:nvPr/>
        </p:nvSpPr>
        <p:spPr>
          <a:xfrm>
            <a:off x="1066799" y="4484914"/>
            <a:ext cx="3432629" cy="1165256"/>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4" name="正方形/長方形 23"/>
          <p:cNvSpPr/>
          <p:nvPr/>
        </p:nvSpPr>
        <p:spPr>
          <a:xfrm>
            <a:off x="5241032" y="4484914"/>
            <a:ext cx="3432629" cy="1165256"/>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428920485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グループ化 9"/>
          <p:cNvGrpSpPr/>
          <p:nvPr/>
        </p:nvGrpSpPr>
        <p:grpSpPr>
          <a:xfrm>
            <a:off x="215843" y="479143"/>
            <a:ext cx="9346953" cy="6099462"/>
            <a:chOff x="201966" y="476672"/>
            <a:chExt cx="9346953" cy="6099462"/>
          </a:xfrm>
        </p:grpSpPr>
        <p:sp>
          <p:nvSpPr>
            <p:cNvPr id="33" name="1 つの角を丸めた四角形 32"/>
            <p:cNvSpPr/>
            <p:nvPr/>
          </p:nvSpPr>
          <p:spPr>
            <a:xfrm>
              <a:off x="4889320" y="710214"/>
              <a:ext cx="4432121" cy="2818660"/>
            </a:xfrm>
            <a:prstGeom prst="round1Rect">
              <a:avLst>
                <a:gd name="adj" fmla="val 17760"/>
              </a:avLst>
            </a:prstGeom>
            <a:solidFill>
              <a:schemeClr val="accent6">
                <a:lumMod val="20000"/>
                <a:lumOff val="80000"/>
              </a:schemeClr>
            </a:solid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4" name="1 つの角を丸めた四角形 33"/>
            <p:cNvSpPr/>
            <p:nvPr/>
          </p:nvSpPr>
          <p:spPr>
            <a:xfrm flipH="1">
              <a:off x="457199" y="710214"/>
              <a:ext cx="4432121" cy="2818660"/>
            </a:xfrm>
            <a:prstGeom prst="round1Rect">
              <a:avLst>
                <a:gd name="adj" fmla="val 17760"/>
              </a:avLst>
            </a:prstGeom>
            <a:solidFill>
              <a:schemeClr val="accent1">
                <a:lumMod val="20000"/>
                <a:lumOff val="80000"/>
              </a:schemeClr>
            </a:solid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5" name="1 つの角を丸めた四角形 34"/>
            <p:cNvSpPr/>
            <p:nvPr/>
          </p:nvSpPr>
          <p:spPr>
            <a:xfrm flipV="1">
              <a:off x="4889320" y="3528874"/>
              <a:ext cx="4432121" cy="2818660"/>
            </a:xfrm>
            <a:prstGeom prst="round1Rect">
              <a:avLst>
                <a:gd name="adj" fmla="val 17760"/>
              </a:avLst>
            </a:prstGeom>
            <a:solidFill>
              <a:schemeClr val="accent2">
                <a:lumMod val="20000"/>
                <a:lumOff val="80000"/>
              </a:schemeClr>
            </a:solid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6" name="1 つの角を丸めた四角形 35"/>
            <p:cNvSpPr/>
            <p:nvPr/>
          </p:nvSpPr>
          <p:spPr>
            <a:xfrm flipH="1" flipV="1">
              <a:off x="457199" y="3528874"/>
              <a:ext cx="4432121" cy="2818660"/>
            </a:xfrm>
            <a:prstGeom prst="round1Rect">
              <a:avLst>
                <a:gd name="adj" fmla="val 17760"/>
              </a:avLst>
            </a:prstGeom>
            <a:solidFill>
              <a:srgbClr val="FFCCFF"/>
            </a:solid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曲折矢印 3"/>
            <p:cNvSpPr/>
            <p:nvPr/>
          </p:nvSpPr>
          <p:spPr>
            <a:xfrm>
              <a:off x="346226" y="476672"/>
              <a:ext cx="4705167" cy="3147134"/>
            </a:xfrm>
            <a:prstGeom prst="bentArrow">
              <a:avLst>
                <a:gd name="adj1" fmla="val 12024"/>
                <a:gd name="adj2" fmla="val 10473"/>
                <a:gd name="adj3" fmla="val 20769"/>
                <a:gd name="adj4" fmla="val 10443"/>
              </a:avLst>
            </a:prstGeom>
            <a:solidFill>
              <a:srgbClr val="00B0F0"/>
            </a:solid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3" name="曲折矢印 22"/>
            <p:cNvSpPr/>
            <p:nvPr/>
          </p:nvSpPr>
          <p:spPr>
            <a:xfrm rot="16200000">
              <a:off x="1114766" y="2398571"/>
              <a:ext cx="3130360" cy="4955959"/>
            </a:xfrm>
            <a:prstGeom prst="bentArrow">
              <a:avLst>
                <a:gd name="adj1" fmla="val 12024"/>
                <a:gd name="adj2" fmla="val 10473"/>
                <a:gd name="adj3" fmla="val 20769"/>
                <a:gd name="adj4" fmla="val 10443"/>
              </a:avLst>
            </a:prstGeom>
            <a:solidFill>
              <a:srgbClr val="FF3399"/>
            </a:solid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6" name="曲折矢印 25"/>
            <p:cNvSpPr/>
            <p:nvPr/>
          </p:nvSpPr>
          <p:spPr>
            <a:xfrm rot="10800000">
              <a:off x="4718356" y="3429000"/>
              <a:ext cx="4705167" cy="3147134"/>
            </a:xfrm>
            <a:prstGeom prst="bentArrow">
              <a:avLst>
                <a:gd name="adj1" fmla="val 12024"/>
                <a:gd name="adj2" fmla="val 10473"/>
                <a:gd name="adj3" fmla="val 20769"/>
                <a:gd name="adj4" fmla="val 10443"/>
              </a:avLst>
            </a:prstGeom>
            <a:solidFill>
              <a:srgbClr val="FF9900"/>
            </a:solid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8" name="曲折矢印 27"/>
            <p:cNvSpPr/>
            <p:nvPr/>
          </p:nvSpPr>
          <p:spPr>
            <a:xfrm rot="5400000">
              <a:off x="5505760" y="-292111"/>
              <a:ext cx="3130360" cy="4955959"/>
            </a:xfrm>
            <a:prstGeom prst="bentArrow">
              <a:avLst>
                <a:gd name="adj1" fmla="val 12024"/>
                <a:gd name="adj2" fmla="val 10473"/>
                <a:gd name="adj3" fmla="val 20769"/>
                <a:gd name="adj4" fmla="val 10443"/>
              </a:avLst>
            </a:prstGeom>
            <a:solidFill>
              <a:schemeClr val="accent6">
                <a:lumMod val="75000"/>
              </a:schemeClr>
            </a:solid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38" name="曲折矢印 37"/>
            <p:cNvSpPr/>
            <p:nvPr/>
          </p:nvSpPr>
          <p:spPr>
            <a:xfrm>
              <a:off x="4296792" y="476673"/>
              <a:ext cx="754601" cy="659199"/>
            </a:xfrm>
            <a:custGeom>
              <a:avLst/>
              <a:gdLst>
                <a:gd name="connsiteX0" fmla="*/ 100973 w 754601"/>
                <a:gd name="connsiteY0" fmla="*/ 0 h 659199"/>
                <a:gd name="connsiteX1" fmla="*/ 754601 w 754601"/>
                <a:gd name="connsiteY1" fmla="*/ 329599 h 659199"/>
                <a:gd name="connsiteX2" fmla="*/ 100973 w 754601"/>
                <a:gd name="connsiteY2" fmla="*/ 659199 h 659199"/>
                <a:gd name="connsiteX3" fmla="*/ 100973 w 754601"/>
                <a:gd name="connsiteY3" fmla="*/ 518805 h 659199"/>
                <a:gd name="connsiteX4" fmla="*/ 0 w 754601"/>
                <a:gd name="connsiteY4" fmla="*/ 518805 h 659199"/>
                <a:gd name="connsiteX5" fmla="*/ 888 w 754601"/>
                <a:gd name="connsiteY5" fmla="*/ 285327 h 659199"/>
                <a:gd name="connsiteX6" fmla="*/ 0 w 754601"/>
                <a:gd name="connsiteY6" fmla="*/ 140394 h 659199"/>
                <a:gd name="connsiteX7" fmla="*/ 100973 w 754601"/>
                <a:gd name="connsiteY7" fmla="*/ 140394 h 659199"/>
                <a:gd name="connsiteX8" fmla="*/ 100973 w 754601"/>
                <a:gd name="connsiteY8" fmla="*/ 0 h 659199"/>
                <a:gd name="connsiteX0" fmla="*/ 888 w 754601"/>
                <a:gd name="connsiteY0" fmla="*/ 285327 h 659199"/>
                <a:gd name="connsiteX1" fmla="*/ 0 w 754601"/>
                <a:gd name="connsiteY1" fmla="*/ 140394 h 659199"/>
                <a:gd name="connsiteX2" fmla="*/ 100973 w 754601"/>
                <a:gd name="connsiteY2" fmla="*/ 140394 h 659199"/>
                <a:gd name="connsiteX3" fmla="*/ 100973 w 754601"/>
                <a:gd name="connsiteY3" fmla="*/ 0 h 659199"/>
                <a:gd name="connsiteX4" fmla="*/ 754601 w 754601"/>
                <a:gd name="connsiteY4" fmla="*/ 329599 h 659199"/>
                <a:gd name="connsiteX5" fmla="*/ 100973 w 754601"/>
                <a:gd name="connsiteY5" fmla="*/ 659199 h 659199"/>
                <a:gd name="connsiteX6" fmla="*/ 100973 w 754601"/>
                <a:gd name="connsiteY6" fmla="*/ 518805 h 659199"/>
                <a:gd name="connsiteX7" fmla="*/ 0 w 754601"/>
                <a:gd name="connsiteY7" fmla="*/ 518805 h 659199"/>
                <a:gd name="connsiteX8" fmla="*/ 92328 w 754601"/>
                <a:gd name="connsiteY8" fmla="*/ 376767 h 659199"/>
                <a:gd name="connsiteX0" fmla="*/ 888 w 754601"/>
                <a:gd name="connsiteY0" fmla="*/ 285327 h 659199"/>
                <a:gd name="connsiteX1" fmla="*/ 0 w 754601"/>
                <a:gd name="connsiteY1" fmla="*/ 140394 h 659199"/>
                <a:gd name="connsiteX2" fmla="*/ 100973 w 754601"/>
                <a:gd name="connsiteY2" fmla="*/ 140394 h 659199"/>
                <a:gd name="connsiteX3" fmla="*/ 100973 w 754601"/>
                <a:gd name="connsiteY3" fmla="*/ 0 h 659199"/>
                <a:gd name="connsiteX4" fmla="*/ 754601 w 754601"/>
                <a:gd name="connsiteY4" fmla="*/ 329599 h 659199"/>
                <a:gd name="connsiteX5" fmla="*/ 100973 w 754601"/>
                <a:gd name="connsiteY5" fmla="*/ 659199 h 659199"/>
                <a:gd name="connsiteX6" fmla="*/ 100973 w 754601"/>
                <a:gd name="connsiteY6" fmla="*/ 518805 h 659199"/>
                <a:gd name="connsiteX7" fmla="*/ 0 w 754601"/>
                <a:gd name="connsiteY7" fmla="*/ 518805 h 659199"/>
                <a:gd name="connsiteX0" fmla="*/ 0 w 754601"/>
                <a:gd name="connsiteY0" fmla="*/ 140394 h 659199"/>
                <a:gd name="connsiteX1" fmla="*/ 100973 w 754601"/>
                <a:gd name="connsiteY1" fmla="*/ 140394 h 659199"/>
                <a:gd name="connsiteX2" fmla="*/ 100973 w 754601"/>
                <a:gd name="connsiteY2" fmla="*/ 0 h 659199"/>
                <a:gd name="connsiteX3" fmla="*/ 754601 w 754601"/>
                <a:gd name="connsiteY3" fmla="*/ 329599 h 659199"/>
                <a:gd name="connsiteX4" fmla="*/ 100973 w 754601"/>
                <a:gd name="connsiteY4" fmla="*/ 659199 h 659199"/>
                <a:gd name="connsiteX5" fmla="*/ 100973 w 754601"/>
                <a:gd name="connsiteY5" fmla="*/ 518805 h 659199"/>
                <a:gd name="connsiteX6" fmla="*/ 0 w 754601"/>
                <a:gd name="connsiteY6" fmla="*/ 518805 h 65919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54601" h="659199">
                  <a:moveTo>
                    <a:pt x="0" y="140394"/>
                  </a:moveTo>
                  <a:lnTo>
                    <a:pt x="100973" y="140394"/>
                  </a:lnTo>
                  <a:lnTo>
                    <a:pt x="100973" y="0"/>
                  </a:lnTo>
                  <a:lnTo>
                    <a:pt x="754601" y="329599"/>
                  </a:lnTo>
                  <a:lnTo>
                    <a:pt x="100973" y="659199"/>
                  </a:lnTo>
                  <a:lnTo>
                    <a:pt x="100973" y="518805"/>
                  </a:lnTo>
                  <a:lnTo>
                    <a:pt x="0" y="518805"/>
                  </a:lnTo>
                </a:path>
              </a:pathLst>
            </a:custGeom>
            <a:solidFill>
              <a:srgbClr val="00B0F0"/>
            </a:solid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grpSp>
      <p:sp>
        <p:nvSpPr>
          <p:cNvPr id="12" name="テキスト ボックス 11"/>
          <p:cNvSpPr txBox="1"/>
          <p:nvPr/>
        </p:nvSpPr>
        <p:spPr>
          <a:xfrm>
            <a:off x="902607" y="1138343"/>
            <a:ext cx="2182392" cy="369332"/>
          </a:xfrm>
          <a:prstGeom prst="rect">
            <a:avLst/>
          </a:prstGeom>
          <a:noFill/>
        </p:spPr>
        <p:txBody>
          <a:bodyPr wrap="none" rtlCol="0">
            <a:spAutoFit/>
          </a:bodyPr>
          <a:lstStyle/>
          <a:p>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①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3" name="テキスト ボックス 12"/>
          <p:cNvSpPr txBox="1"/>
          <p:nvPr/>
        </p:nvSpPr>
        <p:spPr>
          <a:xfrm>
            <a:off x="5169024" y="1138343"/>
            <a:ext cx="2182392" cy="369332"/>
          </a:xfrm>
          <a:prstGeom prst="rect">
            <a:avLst/>
          </a:prstGeom>
          <a:noFill/>
        </p:spPr>
        <p:txBody>
          <a:bodyPr wrap="none" rtlCol="0">
            <a:spAutoFit/>
          </a:bodyPr>
          <a:lstStyle/>
          <a:p>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②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4" name="テキスト ボックス 13"/>
          <p:cNvSpPr txBox="1"/>
          <p:nvPr/>
        </p:nvSpPr>
        <p:spPr>
          <a:xfrm>
            <a:off x="902607" y="3630510"/>
            <a:ext cx="2182392" cy="369332"/>
          </a:xfrm>
          <a:prstGeom prst="rect">
            <a:avLst/>
          </a:prstGeom>
          <a:noFill/>
        </p:spPr>
        <p:txBody>
          <a:bodyPr wrap="none" rtlCol="0">
            <a:spAutoFit/>
          </a:bodyPr>
          <a:lstStyle/>
          <a:p>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④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5" name="テキスト ボックス 14"/>
          <p:cNvSpPr txBox="1"/>
          <p:nvPr/>
        </p:nvSpPr>
        <p:spPr>
          <a:xfrm>
            <a:off x="5169024" y="3630510"/>
            <a:ext cx="2182392" cy="369332"/>
          </a:xfrm>
          <a:prstGeom prst="rect">
            <a:avLst/>
          </a:prstGeom>
          <a:noFill/>
        </p:spPr>
        <p:txBody>
          <a:bodyPr wrap="none" rtlCol="0">
            <a:spAutoFit/>
          </a:bodyPr>
          <a:lstStyle/>
          <a:p>
            <a:r>
              <a:rPr kumimoji="1" lang="en-US" altLang="ja-JP" b="1" dirty="0" smtClean="0">
                <a:latin typeface="メイリオ" panose="020B0604030504040204" pitchFamily="50" charset="-128"/>
                <a:ea typeface="メイリオ" panose="020B0604030504040204" pitchFamily="50" charset="-128"/>
                <a:cs typeface="メイリオ" panose="020B0604030504040204" pitchFamily="50" charset="-128"/>
              </a:rPr>
              <a:t>STEP</a:t>
            </a:r>
            <a:r>
              <a:rPr kumimoji="1" lang="ja-JP" altLang="en-US" b="1" dirty="0" smtClean="0">
                <a:latin typeface="メイリオ" panose="020B0604030504040204" pitchFamily="50" charset="-128"/>
                <a:ea typeface="メイリオ" panose="020B0604030504040204" pitchFamily="50" charset="-128"/>
                <a:cs typeface="メイリオ" panose="020B0604030504040204" pitchFamily="50" charset="-128"/>
              </a:rPr>
              <a:t>③　タイトル</a:t>
            </a:r>
            <a:endParaRPr kumimoji="1" lang="ja-JP" altLang="en-US"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6" name="テキスト ボックス 15"/>
          <p:cNvSpPr txBox="1"/>
          <p:nvPr/>
        </p:nvSpPr>
        <p:spPr>
          <a:xfrm>
            <a:off x="902607" y="1556792"/>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7" name="テキスト ボックス 16"/>
          <p:cNvSpPr txBox="1"/>
          <p:nvPr/>
        </p:nvSpPr>
        <p:spPr>
          <a:xfrm>
            <a:off x="5097016" y="1556792"/>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8" name="テキスト ボックス 17"/>
          <p:cNvSpPr txBox="1"/>
          <p:nvPr/>
        </p:nvSpPr>
        <p:spPr>
          <a:xfrm>
            <a:off x="902607" y="4005626"/>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9" name="テキスト ボックス 18"/>
          <p:cNvSpPr txBox="1"/>
          <p:nvPr/>
        </p:nvSpPr>
        <p:spPr>
          <a:xfrm>
            <a:off x="5097016" y="4005626"/>
            <a:ext cx="3829626" cy="738664"/>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説明文説明文説明文説明文説明文説明文説明</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文</a:t>
            </a:r>
            <a:endParaRPr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0" name="正方形/長方形 19"/>
          <p:cNvSpPr/>
          <p:nvPr/>
        </p:nvSpPr>
        <p:spPr>
          <a:xfrm>
            <a:off x="1066799" y="2426085"/>
            <a:ext cx="3432629"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1" name="正方形/長方形 20"/>
          <p:cNvSpPr/>
          <p:nvPr/>
        </p:nvSpPr>
        <p:spPr>
          <a:xfrm>
            <a:off x="5241032" y="2426085"/>
            <a:ext cx="3432629"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2" name="正方形/長方形 21"/>
          <p:cNvSpPr/>
          <p:nvPr/>
        </p:nvSpPr>
        <p:spPr>
          <a:xfrm>
            <a:off x="1066799" y="4883112"/>
            <a:ext cx="3432629"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4" name="正方形/長方形 23"/>
          <p:cNvSpPr/>
          <p:nvPr/>
        </p:nvSpPr>
        <p:spPr>
          <a:xfrm>
            <a:off x="5241032" y="4883112"/>
            <a:ext cx="3432629"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189854498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 name="グループ化 7"/>
          <p:cNvGrpSpPr/>
          <p:nvPr/>
        </p:nvGrpSpPr>
        <p:grpSpPr>
          <a:xfrm>
            <a:off x="200472" y="435923"/>
            <a:ext cx="9362324" cy="6204573"/>
            <a:chOff x="200472" y="435923"/>
            <a:chExt cx="9362324" cy="6204573"/>
          </a:xfrm>
        </p:grpSpPr>
        <p:sp>
          <p:nvSpPr>
            <p:cNvPr id="12" name="1 つの角を丸めた四角形 11"/>
            <p:cNvSpPr/>
            <p:nvPr/>
          </p:nvSpPr>
          <p:spPr>
            <a:xfrm flipH="1">
              <a:off x="471075" y="712685"/>
              <a:ext cx="2952706" cy="2818660"/>
            </a:xfrm>
            <a:prstGeom prst="round1Rect">
              <a:avLst>
                <a:gd name="adj" fmla="val 17760"/>
              </a:avLst>
            </a:prstGeom>
            <a:solidFill>
              <a:schemeClr val="accent1">
                <a:lumMod val="20000"/>
                <a:lumOff val="80000"/>
              </a:schemeClr>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 name="1 つの角を丸めた四角形 12"/>
            <p:cNvSpPr/>
            <p:nvPr/>
          </p:nvSpPr>
          <p:spPr>
            <a:xfrm flipH="1" flipV="1">
              <a:off x="471075" y="3531345"/>
              <a:ext cx="2952706" cy="2818660"/>
            </a:xfrm>
            <a:prstGeom prst="round1Rect">
              <a:avLst>
                <a:gd name="adj" fmla="val 17760"/>
              </a:avLst>
            </a:prstGeom>
            <a:solidFill>
              <a:srgbClr val="FFCCFF"/>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 name="1 つの角を丸めた四角形 14"/>
            <p:cNvSpPr/>
            <p:nvPr/>
          </p:nvSpPr>
          <p:spPr>
            <a:xfrm flipH="1">
              <a:off x="3423781" y="712685"/>
              <a:ext cx="2952706" cy="2818660"/>
            </a:xfrm>
            <a:prstGeom prst="round1Rect">
              <a:avLst>
                <a:gd name="adj" fmla="val 0"/>
              </a:avLst>
            </a:prstGeom>
            <a:solidFill>
              <a:srgbClr val="CCFFCC"/>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 name="1 つの角を丸めた四角形 15"/>
            <p:cNvSpPr/>
            <p:nvPr/>
          </p:nvSpPr>
          <p:spPr>
            <a:xfrm flipH="1" flipV="1">
              <a:off x="3423781" y="3531345"/>
              <a:ext cx="2952706" cy="2818660"/>
            </a:xfrm>
            <a:prstGeom prst="round1Rect">
              <a:avLst>
                <a:gd name="adj" fmla="val 0"/>
              </a:avLst>
            </a:prstGeom>
            <a:solidFill>
              <a:srgbClr val="FFCCCC"/>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7" name="1 つの角を丸めた四角形 16"/>
            <p:cNvSpPr/>
            <p:nvPr/>
          </p:nvSpPr>
          <p:spPr>
            <a:xfrm>
              <a:off x="6376488" y="712685"/>
              <a:ext cx="2952706" cy="2818660"/>
            </a:xfrm>
            <a:prstGeom prst="round1Rect">
              <a:avLst>
                <a:gd name="adj" fmla="val 17760"/>
              </a:avLst>
            </a:prstGeom>
            <a:solidFill>
              <a:schemeClr val="accent1">
                <a:lumMod val="20000"/>
                <a:lumOff val="80000"/>
              </a:schemeClr>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1 つの角を丸めた四角形 17"/>
            <p:cNvSpPr/>
            <p:nvPr/>
          </p:nvSpPr>
          <p:spPr>
            <a:xfrm flipV="1">
              <a:off x="6376488" y="3531345"/>
              <a:ext cx="2952706" cy="2818660"/>
            </a:xfrm>
            <a:prstGeom prst="round1Rect">
              <a:avLst>
                <a:gd name="adj" fmla="val 17760"/>
              </a:avLst>
            </a:prstGeom>
            <a:solidFill>
              <a:schemeClr val="accent2">
                <a:lumMod val="20000"/>
                <a:lumOff val="80000"/>
              </a:schemeClr>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p>
          </p:txBody>
        </p:sp>
        <p:sp>
          <p:nvSpPr>
            <p:cNvPr id="21" name="曲折矢印 20"/>
            <p:cNvSpPr/>
            <p:nvPr/>
          </p:nvSpPr>
          <p:spPr>
            <a:xfrm>
              <a:off x="360103" y="480637"/>
              <a:ext cx="3409257" cy="3255970"/>
            </a:xfrm>
            <a:prstGeom prst="bentArrow">
              <a:avLst>
                <a:gd name="adj1" fmla="val 12024"/>
                <a:gd name="adj2" fmla="val 10473"/>
                <a:gd name="adj3" fmla="val 20769"/>
                <a:gd name="adj4" fmla="val 10443"/>
              </a:avLst>
            </a:prstGeom>
            <a:solidFill>
              <a:srgbClr val="00B0F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2" name="曲折矢印 21"/>
            <p:cNvSpPr/>
            <p:nvPr/>
          </p:nvSpPr>
          <p:spPr>
            <a:xfrm rot="16200000">
              <a:off x="174319" y="3234322"/>
              <a:ext cx="3238616" cy="3186310"/>
            </a:xfrm>
            <a:prstGeom prst="bentArrow">
              <a:avLst>
                <a:gd name="adj1" fmla="val 12024"/>
                <a:gd name="adj2" fmla="val 10473"/>
                <a:gd name="adj3" fmla="val 20769"/>
                <a:gd name="adj4" fmla="val 10443"/>
              </a:avLst>
            </a:prstGeom>
            <a:solidFill>
              <a:srgbClr val="FF3399"/>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24" name="右矢印 23"/>
            <p:cNvSpPr/>
            <p:nvPr/>
          </p:nvSpPr>
          <p:spPr>
            <a:xfrm rot="10800000">
              <a:off x="2935748" y="5853357"/>
              <a:ext cx="3578353" cy="787139"/>
            </a:xfrm>
            <a:prstGeom prst="rightArrow">
              <a:avLst>
                <a:gd name="adj1" fmla="val 50000"/>
                <a:gd name="adj2" fmla="val 91408"/>
              </a:avLst>
            </a:prstGeom>
            <a:solidFill>
              <a:srgbClr val="CC000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25" name="曲折矢印 24"/>
            <p:cNvSpPr/>
            <p:nvPr/>
          </p:nvSpPr>
          <p:spPr>
            <a:xfrm rot="10800000">
              <a:off x="5993908" y="3339812"/>
              <a:ext cx="3409257" cy="3255970"/>
            </a:xfrm>
            <a:prstGeom prst="bentArrow">
              <a:avLst>
                <a:gd name="adj1" fmla="val 12024"/>
                <a:gd name="adj2" fmla="val 10473"/>
                <a:gd name="adj3" fmla="val 20769"/>
                <a:gd name="adj4" fmla="val 10443"/>
              </a:avLst>
            </a:prstGeom>
            <a:solidFill>
              <a:srgbClr val="FF990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27" name="曲折矢印 26"/>
            <p:cNvSpPr/>
            <p:nvPr/>
          </p:nvSpPr>
          <p:spPr>
            <a:xfrm rot="5400000">
              <a:off x="6350333" y="655787"/>
              <a:ext cx="3238615" cy="3186310"/>
            </a:xfrm>
            <a:prstGeom prst="bentArrow">
              <a:avLst>
                <a:gd name="adj1" fmla="val 12024"/>
                <a:gd name="adj2" fmla="val 10473"/>
                <a:gd name="adj3" fmla="val 20769"/>
                <a:gd name="adj4" fmla="val 10443"/>
              </a:avLst>
            </a:prstGeom>
            <a:solidFill>
              <a:schemeClr val="accent6">
                <a:lumMod val="75000"/>
              </a:schemeClr>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9" name="右矢印 28"/>
            <p:cNvSpPr/>
            <p:nvPr/>
          </p:nvSpPr>
          <p:spPr>
            <a:xfrm>
              <a:off x="3249167" y="435923"/>
              <a:ext cx="3578353" cy="787139"/>
            </a:xfrm>
            <a:prstGeom prst="rightArrow">
              <a:avLst>
                <a:gd name="adj1" fmla="val 50000"/>
                <a:gd name="adj2" fmla="val 91408"/>
              </a:avLst>
            </a:prstGeom>
            <a:solidFill>
              <a:srgbClr val="00CC99"/>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30" name="曲折矢印 29"/>
            <p:cNvSpPr/>
            <p:nvPr/>
          </p:nvSpPr>
          <p:spPr>
            <a:xfrm>
              <a:off x="2935747" y="480638"/>
              <a:ext cx="833612" cy="681995"/>
            </a:xfrm>
            <a:custGeom>
              <a:avLst/>
              <a:gdLst>
                <a:gd name="connsiteX0" fmla="*/ 157380 w 833612"/>
                <a:gd name="connsiteY0" fmla="*/ 0 h 681995"/>
                <a:gd name="connsiteX1" fmla="*/ 833612 w 833612"/>
                <a:gd name="connsiteY1" fmla="*/ 340998 h 681995"/>
                <a:gd name="connsiteX2" fmla="*/ 157380 w 833612"/>
                <a:gd name="connsiteY2" fmla="*/ 681995 h 681995"/>
                <a:gd name="connsiteX3" fmla="*/ 157380 w 833612"/>
                <a:gd name="connsiteY3" fmla="*/ 536747 h 681995"/>
                <a:gd name="connsiteX4" fmla="*/ 0 w 833612"/>
                <a:gd name="connsiteY4" fmla="*/ 536747 h 681995"/>
                <a:gd name="connsiteX5" fmla="*/ 2525 w 833612"/>
                <a:gd name="connsiteY5" fmla="*/ 311842 h 681995"/>
                <a:gd name="connsiteX6" fmla="*/ 0 w 833612"/>
                <a:gd name="connsiteY6" fmla="*/ 145249 h 681995"/>
                <a:gd name="connsiteX7" fmla="*/ 157380 w 833612"/>
                <a:gd name="connsiteY7" fmla="*/ 145249 h 681995"/>
                <a:gd name="connsiteX8" fmla="*/ 157380 w 833612"/>
                <a:gd name="connsiteY8" fmla="*/ 0 h 681995"/>
                <a:gd name="connsiteX0" fmla="*/ 2525 w 833612"/>
                <a:gd name="connsiteY0" fmla="*/ 311842 h 681995"/>
                <a:gd name="connsiteX1" fmla="*/ 0 w 833612"/>
                <a:gd name="connsiteY1" fmla="*/ 145249 h 681995"/>
                <a:gd name="connsiteX2" fmla="*/ 157380 w 833612"/>
                <a:gd name="connsiteY2" fmla="*/ 145249 h 681995"/>
                <a:gd name="connsiteX3" fmla="*/ 157380 w 833612"/>
                <a:gd name="connsiteY3" fmla="*/ 0 h 681995"/>
                <a:gd name="connsiteX4" fmla="*/ 833612 w 833612"/>
                <a:gd name="connsiteY4" fmla="*/ 340998 h 681995"/>
                <a:gd name="connsiteX5" fmla="*/ 157380 w 833612"/>
                <a:gd name="connsiteY5" fmla="*/ 681995 h 681995"/>
                <a:gd name="connsiteX6" fmla="*/ 157380 w 833612"/>
                <a:gd name="connsiteY6" fmla="*/ 536747 h 681995"/>
                <a:gd name="connsiteX7" fmla="*/ 0 w 833612"/>
                <a:gd name="connsiteY7" fmla="*/ 536747 h 681995"/>
                <a:gd name="connsiteX8" fmla="*/ 93965 w 833612"/>
                <a:gd name="connsiteY8" fmla="*/ 403282 h 681995"/>
                <a:gd name="connsiteX0" fmla="*/ 0 w 833612"/>
                <a:gd name="connsiteY0" fmla="*/ 145249 h 681995"/>
                <a:gd name="connsiteX1" fmla="*/ 157380 w 833612"/>
                <a:gd name="connsiteY1" fmla="*/ 145249 h 681995"/>
                <a:gd name="connsiteX2" fmla="*/ 157380 w 833612"/>
                <a:gd name="connsiteY2" fmla="*/ 0 h 681995"/>
                <a:gd name="connsiteX3" fmla="*/ 833612 w 833612"/>
                <a:gd name="connsiteY3" fmla="*/ 340998 h 681995"/>
                <a:gd name="connsiteX4" fmla="*/ 157380 w 833612"/>
                <a:gd name="connsiteY4" fmla="*/ 681995 h 681995"/>
                <a:gd name="connsiteX5" fmla="*/ 157380 w 833612"/>
                <a:gd name="connsiteY5" fmla="*/ 536747 h 681995"/>
                <a:gd name="connsiteX6" fmla="*/ 0 w 833612"/>
                <a:gd name="connsiteY6" fmla="*/ 536747 h 681995"/>
                <a:gd name="connsiteX7" fmla="*/ 93965 w 833612"/>
                <a:gd name="connsiteY7" fmla="*/ 403282 h 681995"/>
                <a:gd name="connsiteX0" fmla="*/ 0 w 833612"/>
                <a:gd name="connsiteY0" fmla="*/ 145249 h 681995"/>
                <a:gd name="connsiteX1" fmla="*/ 157380 w 833612"/>
                <a:gd name="connsiteY1" fmla="*/ 145249 h 681995"/>
                <a:gd name="connsiteX2" fmla="*/ 157380 w 833612"/>
                <a:gd name="connsiteY2" fmla="*/ 0 h 681995"/>
                <a:gd name="connsiteX3" fmla="*/ 833612 w 833612"/>
                <a:gd name="connsiteY3" fmla="*/ 340998 h 681995"/>
                <a:gd name="connsiteX4" fmla="*/ 157380 w 833612"/>
                <a:gd name="connsiteY4" fmla="*/ 681995 h 681995"/>
                <a:gd name="connsiteX5" fmla="*/ 157380 w 833612"/>
                <a:gd name="connsiteY5" fmla="*/ 536747 h 681995"/>
                <a:gd name="connsiteX6" fmla="*/ 0 w 833612"/>
                <a:gd name="connsiteY6" fmla="*/ 536747 h 6819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833612" h="681995">
                  <a:moveTo>
                    <a:pt x="0" y="145249"/>
                  </a:moveTo>
                  <a:lnTo>
                    <a:pt x="157380" y="145249"/>
                  </a:lnTo>
                  <a:lnTo>
                    <a:pt x="157380" y="0"/>
                  </a:lnTo>
                  <a:lnTo>
                    <a:pt x="833612" y="340998"/>
                  </a:lnTo>
                  <a:lnTo>
                    <a:pt x="157380" y="681995"/>
                  </a:lnTo>
                  <a:lnTo>
                    <a:pt x="157380" y="536747"/>
                  </a:lnTo>
                  <a:lnTo>
                    <a:pt x="0" y="536747"/>
                  </a:lnTo>
                </a:path>
              </a:pathLst>
            </a:custGeom>
            <a:solidFill>
              <a:srgbClr val="00B0F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grpSp>
      <p:sp>
        <p:nvSpPr>
          <p:cNvPr id="19" name="テキスト ボックス 18"/>
          <p:cNvSpPr txBox="1"/>
          <p:nvPr/>
        </p:nvSpPr>
        <p:spPr>
          <a:xfrm>
            <a:off x="902607" y="1138343"/>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①タイトル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8" name="テキスト ボックス 27"/>
          <p:cNvSpPr txBox="1"/>
          <p:nvPr/>
        </p:nvSpPr>
        <p:spPr>
          <a:xfrm>
            <a:off x="902607" y="1491350"/>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4" name="正方形/長方形 33"/>
          <p:cNvSpPr/>
          <p:nvPr/>
        </p:nvSpPr>
        <p:spPr>
          <a:xfrm>
            <a:off x="1066799" y="2470139"/>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8" name="テキスト ボックス 37"/>
          <p:cNvSpPr txBox="1"/>
          <p:nvPr/>
        </p:nvSpPr>
        <p:spPr>
          <a:xfrm>
            <a:off x="3685322" y="1138343"/>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②タイトル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9" name="テキスト ボックス 38"/>
          <p:cNvSpPr txBox="1"/>
          <p:nvPr/>
        </p:nvSpPr>
        <p:spPr>
          <a:xfrm>
            <a:off x="3685322" y="1491350"/>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0" name="正方形/長方形 39"/>
          <p:cNvSpPr/>
          <p:nvPr/>
        </p:nvSpPr>
        <p:spPr>
          <a:xfrm>
            <a:off x="3849514" y="2470139"/>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1" name="テキスト ボックス 40"/>
          <p:cNvSpPr txBox="1"/>
          <p:nvPr/>
        </p:nvSpPr>
        <p:spPr>
          <a:xfrm>
            <a:off x="6537176" y="1138343"/>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③タイトル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2" name="テキスト ボックス 41"/>
          <p:cNvSpPr txBox="1"/>
          <p:nvPr/>
        </p:nvSpPr>
        <p:spPr>
          <a:xfrm>
            <a:off x="6537176" y="1491350"/>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3" name="正方形/長方形 42"/>
          <p:cNvSpPr/>
          <p:nvPr/>
        </p:nvSpPr>
        <p:spPr>
          <a:xfrm>
            <a:off x="6701368" y="2470139"/>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4" name="テキスト ボックス 43"/>
          <p:cNvSpPr txBox="1"/>
          <p:nvPr/>
        </p:nvSpPr>
        <p:spPr>
          <a:xfrm>
            <a:off x="902607" y="3695599"/>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④タイトル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5" name="テキスト ボックス 44"/>
          <p:cNvSpPr txBox="1"/>
          <p:nvPr/>
        </p:nvSpPr>
        <p:spPr>
          <a:xfrm>
            <a:off x="902607" y="4048606"/>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6" name="正方形/長方形 45"/>
          <p:cNvSpPr/>
          <p:nvPr/>
        </p:nvSpPr>
        <p:spPr>
          <a:xfrm>
            <a:off x="1066799" y="5027395"/>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7" name="テキスト ボックス 46"/>
          <p:cNvSpPr txBox="1"/>
          <p:nvPr/>
        </p:nvSpPr>
        <p:spPr>
          <a:xfrm>
            <a:off x="3685322" y="3695599"/>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⑤タイトル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8" name="テキスト ボックス 47"/>
          <p:cNvSpPr txBox="1"/>
          <p:nvPr/>
        </p:nvSpPr>
        <p:spPr>
          <a:xfrm>
            <a:off x="3685322" y="4048606"/>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9" name="正方形/長方形 48"/>
          <p:cNvSpPr/>
          <p:nvPr/>
        </p:nvSpPr>
        <p:spPr>
          <a:xfrm>
            <a:off x="3849514" y="5027395"/>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50" name="テキスト ボックス 49"/>
          <p:cNvSpPr txBox="1"/>
          <p:nvPr/>
        </p:nvSpPr>
        <p:spPr>
          <a:xfrm>
            <a:off x="6537176" y="3695599"/>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⑥タイトル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51" name="テキスト ボックス 50"/>
          <p:cNvSpPr txBox="1"/>
          <p:nvPr/>
        </p:nvSpPr>
        <p:spPr>
          <a:xfrm>
            <a:off x="6537176" y="4048606"/>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52" name="正方形/長方形 51"/>
          <p:cNvSpPr/>
          <p:nvPr/>
        </p:nvSpPr>
        <p:spPr>
          <a:xfrm>
            <a:off x="6701368" y="5027395"/>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260719836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 name="グループ化 7"/>
          <p:cNvGrpSpPr/>
          <p:nvPr/>
        </p:nvGrpSpPr>
        <p:grpSpPr>
          <a:xfrm>
            <a:off x="200472" y="435923"/>
            <a:ext cx="9362324" cy="6204573"/>
            <a:chOff x="200472" y="435923"/>
            <a:chExt cx="9362324" cy="6204573"/>
          </a:xfrm>
        </p:grpSpPr>
        <p:sp>
          <p:nvSpPr>
            <p:cNvPr id="12" name="1 つの角を丸めた四角形 11"/>
            <p:cNvSpPr/>
            <p:nvPr/>
          </p:nvSpPr>
          <p:spPr>
            <a:xfrm flipH="1">
              <a:off x="471075" y="712685"/>
              <a:ext cx="2952706" cy="2818660"/>
            </a:xfrm>
            <a:prstGeom prst="round1Rect">
              <a:avLst>
                <a:gd name="adj" fmla="val 17760"/>
              </a:avLst>
            </a:prstGeom>
            <a:solidFill>
              <a:schemeClr val="accent1">
                <a:lumMod val="20000"/>
                <a:lumOff val="80000"/>
              </a:schemeClr>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 name="1 つの角を丸めた四角形 12"/>
            <p:cNvSpPr/>
            <p:nvPr/>
          </p:nvSpPr>
          <p:spPr>
            <a:xfrm flipH="1" flipV="1">
              <a:off x="471075" y="3531345"/>
              <a:ext cx="2952706" cy="2818660"/>
            </a:xfrm>
            <a:prstGeom prst="round1Rect">
              <a:avLst>
                <a:gd name="adj" fmla="val 17760"/>
              </a:avLst>
            </a:prstGeom>
            <a:solidFill>
              <a:srgbClr val="FFCCFF"/>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 name="1 つの角を丸めた四角形 14"/>
            <p:cNvSpPr/>
            <p:nvPr/>
          </p:nvSpPr>
          <p:spPr>
            <a:xfrm flipH="1">
              <a:off x="3423781" y="712685"/>
              <a:ext cx="2952706" cy="2818660"/>
            </a:xfrm>
            <a:prstGeom prst="round1Rect">
              <a:avLst>
                <a:gd name="adj" fmla="val 0"/>
              </a:avLst>
            </a:prstGeom>
            <a:solidFill>
              <a:srgbClr val="CCFFCC"/>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 name="1 つの角を丸めた四角形 15"/>
            <p:cNvSpPr/>
            <p:nvPr/>
          </p:nvSpPr>
          <p:spPr>
            <a:xfrm flipH="1" flipV="1">
              <a:off x="3423781" y="3531345"/>
              <a:ext cx="2952706" cy="2818660"/>
            </a:xfrm>
            <a:prstGeom prst="round1Rect">
              <a:avLst>
                <a:gd name="adj" fmla="val 0"/>
              </a:avLst>
            </a:prstGeom>
            <a:solidFill>
              <a:srgbClr val="FFCCCC"/>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7" name="1 つの角を丸めた四角形 16"/>
            <p:cNvSpPr/>
            <p:nvPr/>
          </p:nvSpPr>
          <p:spPr>
            <a:xfrm>
              <a:off x="6376488" y="712685"/>
              <a:ext cx="2952706" cy="2818660"/>
            </a:xfrm>
            <a:prstGeom prst="round1Rect">
              <a:avLst>
                <a:gd name="adj" fmla="val 17760"/>
              </a:avLst>
            </a:prstGeom>
            <a:solidFill>
              <a:schemeClr val="accent1">
                <a:lumMod val="20000"/>
                <a:lumOff val="80000"/>
              </a:schemeClr>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1 つの角を丸めた四角形 17"/>
            <p:cNvSpPr/>
            <p:nvPr/>
          </p:nvSpPr>
          <p:spPr>
            <a:xfrm flipV="1">
              <a:off x="6376488" y="3531345"/>
              <a:ext cx="2952706" cy="2818660"/>
            </a:xfrm>
            <a:prstGeom prst="round1Rect">
              <a:avLst>
                <a:gd name="adj" fmla="val 17760"/>
              </a:avLst>
            </a:prstGeom>
            <a:solidFill>
              <a:schemeClr val="accent2">
                <a:lumMod val="20000"/>
                <a:lumOff val="80000"/>
              </a:schemeClr>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p>
          </p:txBody>
        </p:sp>
        <p:sp>
          <p:nvSpPr>
            <p:cNvPr id="21" name="曲折矢印 20"/>
            <p:cNvSpPr/>
            <p:nvPr/>
          </p:nvSpPr>
          <p:spPr>
            <a:xfrm>
              <a:off x="360103" y="480637"/>
              <a:ext cx="3409257" cy="3255970"/>
            </a:xfrm>
            <a:prstGeom prst="bentArrow">
              <a:avLst>
                <a:gd name="adj1" fmla="val 12024"/>
                <a:gd name="adj2" fmla="val 10473"/>
                <a:gd name="adj3" fmla="val 20769"/>
                <a:gd name="adj4" fmla="val 10443"/>
              </a:avLst>
            </a:prstGeom>
            <a:solidFill>
              <a:srgbClr val="00B0F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2" name="曲折矢印 21"/>
            <p:cNvSpPr/>
            <p:nvPr/>
          </p:nvSpPr>
          <p:spPr>
            <a:xfrm rot="16200000">
              <a:off x="174319" y="3234322"/>
              <a:ext cx="3238616" cy="3186310"/>
            </a:xfrm>
            <a:prstGeom prst="bentArrow">
              <a:avLst>
                <a:gd name="adj1" fmla="val 12024"/>
                <a:gd name="adj2" fmla="val 10473"/>
                <a:gd name="adj3" fmla="val 20769"/>
                <a:gd name="adj4" fmla="val 10443"/>
              </a:avLst>
            </a:prstGeom>
            <a:solidFill>
              <a:srgbClr val="FF3399"/>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24" name="右矢印 23"/>
            <p:cNvSpPr/>
            <p:nvPr/>
          </p:nvSpPr>
          <p:spPr>
            <a:xfrm rot="10800000">
              <a:off x="2935748" y="5853357"/>
              <a:ext cx="3578353" cy="787139"/>
            </a:xfrm>
            <a:prstGeom prst="rightArrow">
              <a:avLst>
                <a:gd name="adj1" fmla="val 50000"/>
                <a:gd name="adj2" fmla="val 91408"/>
              </a:avLst>
            </a:prstGeom>
            <a:solidFill>
              <a:srgbClr val="CC000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25" name="曲折矢印 24"/>
            <p:cNvSpPr/>
            <p:nvPr/>
          </p:nvSpPr>
          <p:spPr>
            <a:xfrm rot="10800000">
              <a:off x="5993908" y="3339812"/>
              <a:ext cx="3409257" cy="3255970"/>
            </a:xfrm>
            <a:prstGeom prst="bentArrow">
              <a:avLst>
                <a:gd name="adj1" fmla="val 12024"/>
                <a:gd name="adj2" fmla="val 10473"/>
                <a:gd name="adj3" fmla="val 20769"/>
                <a:gd name="adj4" fmla="val 10443"/>
              </a:avLst>
            </a:prstGeom>
            <a:solidFill>
              <a:srgbClr val="FF990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27" name="曲折矢印 26"/>
            <p:cNvSpPr/>
            <p:nvPr/>
          </p:nvSpPr>
          <p:spPr>
            <a:xfrm rot="5400000">
              <a:off x="6350333" y="655787"/>
              <a:ext cx="3238615" cy="3186310"/>
            </a:xfrm>
            <a:prstGeom prst="bentArrow">
              <a:avLst>
                <a:gd name="adj1" fmla="val 12024"/>
                <a:gd name="adj2" fmla="val 10473"/>
                <a:gd name="adj3" fmla="val 20769"/>
                <a:gd name="adj4" fmla="val 10443"/>
              </a:avLst>
            </a:prstGeom>
            <a:solidFill>
              <a:schemeClr val="accent6">
                <a:lumMod val="75000"/>
              </a:schemeClr>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9" name="右矢印 28"/>
            <p:cNvSpPr/>
            <p:nvPr/>
          </p:nvSpPr>
          <p:spPr>
            <a:xfrm>
              <a:off x="3249167" y="435923"/>
              <a:ext cx="3578353" cy="787139"/>
            </a:xfrm>
            <a:prstGeom prst="rightArrow">
              <a:avLst>
                <a:gd name="adj1" fmla="val 50000"/>
                <a:gd name="adj2" fmla="val 91408"/>
              </a:avLst>
            </a:prstGeom>
            <a:solidFill>
              <a:srgbClr val="00CC99"/>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30" name="曲折矢印 29"/>
            <p:cNvSpPr/>
            <p:nvPr/>
          </p:nvSpPr>
          <p:spPr>
            <a:xfrm>
              <a:off x="2935747" y="480638"/>
              <a:ext cx="833612" cy="681995"/>
            </a:xfrm>
            <a:custGeom>
              <a:avLst/>
              <a:gdLst>
                <a:gd name="connsiteX0" fmla="*/ 157380 w 833612"/>
                <a:gd name="connsiteY0" fmla="*/ 0 h 681995"/>
                <a:gd name="connsiteX1" fmla="*/ 833612 w 833612"/>
                <a:gd name="connsiteY1" fmla="*/ 340998 h 681995"/>
                <a:gd name="connsiteX2" fmla="*/ 157380 w 833612"/>
                <a:gd name="connsiteY2" fmla="*/ 681995 h 681995"/>
                <a:gd name="connsiteX3" fmla="*/ 157380 w 833612"/>
                <a:gd name="connsiteY3" fmla="*/ 536747 h 681995"/>
                <a:gd name="connsiteX4" fmla="*/ 0 w 833612"/>
                <a:gd name="connsiteY4" fmla="*/ 536747 h 681995"/>
                <a:gd name="connsiteX5" fmla="*/ 2525 w 833612"/>
                <a:gd name="connsiteY5" fmla="*/ 311842 h 681995"/>
                <a:gd name="connsiteX6" fmla="*/ 0 w 833612"/>
                <a:gd name="connsiteY6" fmla="*/ 145249 h 681995"/>
                <a:gd name="connsiteX7" fmla="*/ 157380 w 833612"/>
                <a:gd name="connsiteY7" fmla="*/ 145249 h 681995"/>
                <a:gd name="connsiteX8" fmla="*/ 157380 w 833612"/>
                <a:gd name="connsiteY8" fmla="*/ 0 h 681995"/>
                <a:gd name="connsiteX0" fmla="*/ 2525 w 833612"/>
                <a:gd name="connsiteY0" fmla="*/ 311842 h 681995"/>
                <a:gd name="connsiteX1" fmla="*/ 0 w 833612"/>
                <a:gd name="connsiteY1" fmla="*/ 145249 h 681995"/>
                <a:gd name="connsiteX2" fmla="*/ 157380 w 833612"/>
                <a:gd name="connsiteY2" fmla="*/ 145249 h 681995"/>
                <a:gd name="connsiteX3" fmla="*/ 157380 w 833612"/>
                <a:gd name="connsiteY3" fmla="*/ 0 h 681995"/>
                <a:gd name="connsiteX4" fmla="*/ 833612 w 833612"/>
                <a:gd name="connsiteY4" fmla="*/ 340998 h 681995"/>
                <a:gd name="connsiteX5" fmla="*/ 157380 w 833612"/>
                <a:gd name="connsiteY5" fmla="*/ 681995 h 681995"/>
                <a:gd name="connsiteX6" fmla="*/ 157380 w 833612"/>
                <a:gd name="connsiteY6" fmla="*/ 536747 h 681995"/>
                <a:gd name="connsiteX7" fmla="*/ 0 w 833612"/>
                <a:gd name="connsiteY7" fmla="*/ 536747 h 681995"/>
                <a:gd name="connsiteX8" fmla="*/ 93965 w 833612"/>
                <a:gd name="connsiteY8" fmla="*/ 403282 h 681995"/>
                <a:gd name="connsiteX0" fmla="*/ 0 w 833612"/>
                <a:gd name="connsiteY0" fmla="*/ 145249 h 681995"/>
                <a:gd name="connsiteX1" fmla="*/ 157380 w 833612"/>
                <a:gd name="connsiteY1" fmla="*/ 145249 h 681995"/>
                <a:gd name="connsiteX2" fmla="*/ 157380 w 833612"/>
                <a:gd name="connsiteY2" fmla="*/ 0 h 681995"/>
                <a:gd name="connsiteX3" fmla="*/ 833612 w 833612"/>
                <a:gd name="connsiteY3" fmla="*/ 340998 h 681995"/>
                <a:gd name="connsiteX4" fmla="*/ 157380 w 833612"/>
                <a:gd name="connsiteY4" fmla="*/ 681995 h 681995"/>
                <a:gd name="connsiteX5" fmla="*/ 157380 w 833612"/>
                <a:gd name="connsiteY5" fmla="*/ 536747 h 681995"/>
                <a:gd name="connsiteX6" fmla="*/ 0 w 833612"/>
                <a:gd name="connsiteY6" fmla="*/ 536747 h 681995"/>
                <a:gd name="connsiteX7" fmla="*/ 93965 w 833612"/>
                <a:gd name="connsiteY7" fmla="*/ 403282 h 681995"/>
                <a:gd name="connsiteX0" fmla="*/ 0 w 833612"/>
                <a:gd name="connsiteY0" fmla="*/ 145249 h 681995"/>
                <a:gd name="connsiteX1" fmla="*/ 157380 w 833612"/>
                <a:gd name="connsiteY1" fmla="*/ 145249 h 681995"/>
                <a:gd name="connsiteX2" fmla="*/ 157380 w 833612"/>
                <a:gd name="connsiteY2" fmla="*/ 0 h 681995"/>
                <a:gd name="connsiteX3" fmla="*/ 833612 w 833612"/>
                <a:gd name="connsiteY3" fmla="*/ 340998 h 681995"/>
                <a:gd name="connsiteX4" fmla="*/ 157380 w 833612"/>
                <a:gd name="connsiteY4" fmla="*/ 681995 h 681995"/>
                <a:gd name="connsiteX5" fmla="*/ 157380 w 833612"/>
                <a:gd name="connsiteY5" fmla="*/ 536747 h 681995"/>
                <a:gd name="connsiteX6" fmla="*/ 0 w 833612"/>
                <a:gd name="connsiteY6" fmla="*/ 536747 h 6819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833612" h="681995">
                  <a:moveTo>
                    <a:pt x="0" y="145249"/>
                  </a:moveTo>
                  <a:lnTo>
                    <a:pt x="157380" y="145249"/>
                  </a:lnTo>
                  <a:lnTo>
                    <a:pt x="157380" y="0"/>
                  </a:lnTo>
                  <a:lnTo>
                    <a:pt x="833612" y="340998"/>
                  </a:lnTo>
                  <a:lnTo>
                    <a:pt x="157380" y="681995"/>
                  </a:lnTo>
                  <a:lnTo>
                    <a:pt x="157380" y="536747"/>
                  </a:lnTo>
                  <a:lnTo>
                    <a:pt x="0" y="536747"/>
                  </a:lnTo>
                </a:path>
              </a:pathLst>
            </a:custGeom>
            <a:solidFill>
              <a:srgbClr val="00B0F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grpSp>
      <p:sp>
        <p:nvSpPr>
          <p:cNvPr id="19" name="テキスト ボックス 18"/>
          <p:cNvSpPr txBox="1"/>
          <p:nvPr/>
        </p:nvSpPr>
        <p:spPr>
          <a:xfrm>
            <a:off x="1342133" y="660215"/>
            <a:ext cx="1210589" cy="338554"/>
          </a:xfrm>
          <a:prstGeom prst="rect">
            <a:avLst/>
          </a:prstGeom>
          <a:noFill/>
        </p:spPr>
        <p:txBody>
          <a:bodyPr wrap="none" rtlCol="0">
            <a:spAutoFit/>
          </a:bodyPr>
          <a:lstStyle/>
          <a:p>
            <a:pPr algn="ctr"/>
            <a:r>
              <a:rPr kumimoji="1" lang="ja-JP" altLang="en-US" sz="1600" b="1" dirty="0" smtClean="0">
                <a:latin typeface="メイリオ" panose="020B0604030504040204" pitchFamily="50" charset="-128"/>
                <a:ea typeface="メイリオ" panose="020B0604030504040204" pitchFamily="50" charset="-128"/>
                <a:cs typeface="メイリオ" panose="020B0604030504040204" pitchFamily="50" charset="-128"/>
              </a:rPr>
              <a:t>①タイトル</a:t>
            </a:r>
            <a:endParaRPr kumimoji="1" lang="ja-JP" altLang="en-US" sz="16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8" name="テキスト ボックス 27"/>
          <p:cNvSpPr txBox="1"/>
          <p:nvPr/>
        </p:nvSpPr>
        <p:spPr>
          <a:xfrm>
            <a:off x="902607" y="1190782"/>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4" name="正方形/長方形 33"/>
          <p:cNvSpPr/>
          <p:nvPr/>
        </p:nvSpPr>
        <p:spPr>
          <a:xfrm>
            <a:off x="1066799" y="2169571"/>
            <a:ext cx="2068288" cy="1020830"/>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8" name="テキスト ボックス 37"/>
          <p:cNvSpPr txBox="1"/>
          <p:nvPr/>
        </p:nvSpPr>
        <p:spPr>
          <a:xfrm>
            <a:off x="4124848" y="660215"/>
            <a:ext cx="1210589" cy="338554"/>
          </a:xfrm>
          <a:prstGeom prst="rect">
            <a:avLst/>
          </a:prstGeom>
          <a:noFill/>
        </p:spPr>
        <p:txBody>
          <a:bodyPr wrap="none" rtlCol="0">
            <a:spAutoFit/>
          </a:bodyPr>
          <a:lstStyle/>
          <a:p>
            <a:pPr algn="ctr"/>
            <a:r>
              <a:rPr kumimoji="1" lang="ja-JP" altLang="en-US" sz="1600" b="1" dirty="0" smtClean="0">
                <a:latin typeface="メイリオ" panose="020B0604030504040204" pitchFamily="50" charset="-128"/>
                <a:ea typeface="メイリオ" panose="020B0604030504040204" pitchFamily="50" charset="-128"/>
                <a:cs typeface="メイリオ" panose="020B0604030504040204" pitchFamily="50" charset="-128"/>
              </a:rPr>
              <a:t>②タイトル</a:t>
            </a:r>
            <a:endParaRPr kumimoji="1" lang="ja-JP" altLang="en-US" sz="16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9" name="テキスト ボックス 38"/>
          <p:cNvSpPr txBox="1"/>
          <p:nvPr/>
        </p:nvSpPr>
        <p:spPr>
          <a:xfrm>
            <a:off x="3685322" y="1190782"/>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0" name="正方形/長方形 39"/>
          <p:cNvSpPr/>
          <p:nvPr/>
        </p:nvSpPr>
        <p:spPr>
          <a:xfrm>
            <a:off x="3849514" y="2169571"/>
            <a:ext cx="2068288" cy="1020830"/>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1" name="テキスト ボックス 40"/>
          <p:cNvSpPr txBox="1"/>
          <p:nvPr/>
        </p:nvSpPr>
        <p:spPr>
          <a:xfrm>
            <a:off x="6976702" y="660215"/>
            <a:ext cx="1210589" cy="338554"/>
          </a:xfrm>
          <a:prstGeom prst="rect">
            <a:avLst/>
          </a:prstGeom>
          <a:noFill/>
        </p:spPr>
        <p:txBody>
          <a:bodyPr wrap="none" rtlCol="0">
            <a:spAutoFit/>
          </a:bodyPr>
          <a:lstStyle/>
          <a:p>
            <a:pPr algn="ctr"/>
            <a:r>
              <a:rPr kumimoji="1" lang="ja-JP" altLang="en-US" sz="1600" b="1" dirty="0" smtClean="0">
                <a:latin typeface="メイリオ" panose="020B0604030504040204" pitchFamily="50" charset="-128"/>
                <a:ea typeface="メイリオ" panose="020B0604030504040204" pitchFamily="50" charset="-128"/>
                <a:cs typeface="メイリオ" panose="020B0604030504040204" pitchFamily="50" charset="-128"/>
              </a:rPr>
              <a:t>③タイトル</a:t>
            </a:r>
            <a:endParaRPr kumimoji="1" lang="ja-JP" altLang="en-US" sz="16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2" name="テキスト ボックス 41"/>
          <p:cNvSpPr txBox="1"/>
          <p:nvPr/>
        </p:nvSpPr>
        <p:spPr>
          <a:xfrm>
            <a:off x="6537176" y="1190782"/>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3" name="正方形/長方形 42"/>
          <p:cNvSpPr/>
          <p:nvPr/>
        </p:nvSpPr>
        <p:spPr>
          <a:xfrm>
            <a:off x="6701368" y="2169571"/>
            <a:ext cx="2068288" cy="1020830"/>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4" name="テキスト ボックス 43"/>
          <p:cNvSpPr txBox="1"/>
          <p:nvPr/>
        </p:nvSpPr>
        <p:spPr>
          <a:xfrm>
            <a:off x="1342133" y="6092164"/>
            <a:ext cx="1210589" cy="338554"/>
          </a:xfrm>
          <a:prstGeom prst="rect">
            <a:avLst/>
          </a:prstGeom>
          <a:noFill/>
        </p:spPr>
        <p:txBody>
          <a:bodyPr wrap="none" rtlCol="0">
            <a:spAutoFit/>
          </a:bodyPr>
          <a:lstStyle/>
          <a:p>
            <a:pPr algn="ctr"/>
            <a:r>
              <a:rPr kumimoji="1" lang="ja-JP" altLang="en-US" sz="1600" b="1" dirty="0" smtClean="0">
                <a:latin typeface="メイリオ" panose="020B0604030504040204" pitchFamily="50" charset="-128"/>
                <a:ea typeface="メイリオ" panose="020B0604030504040204" pitchFamily="50" charset="-128"/>
                <a:cs typeface="メイリオ" panose="020B0604030504040204" pitchFamily="50" charset="-128"/>
              </a:rPr>
              <a:t>④タイトル</a:t>
            </a:r>
            <a:endParaRPr kumimoji="1" lang="ja-JP" altLang="en-US" sz="16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5" name="テキスト ボックス 44"/>
          <p:cNvSpPr txBox="1"/>
          <p:nvPr/>
        </p:nvSpPr>
        <p:spPr>
          <a:xfrm>
            <a:off x="902607" y="3748038"/>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6" name="正方形/長方形 45"/>
          <p:cNvSpPr/>
          <p:nvPr/>
        </p:nvSpPr>
        <p:spPr>
          <a:xfrm>
            <a:off x="1066799" y="4726827"/>
            <a:ext cx="2068288" cy="1020830"/>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7" name="テキスト ボックス 46"/>
          <p:cNvSpPr txBox="1"/>
          <p:nvPr/>
        </p:nvSpPr>
        <p:spPr>
          <a:xfrm>
            <a:off x="4124848" y="6092164"/>
            <a:ext cx="1210589" cy="338554"/>
          </a:xfrm>
          <a:prstGeom prst="rect">
            <a:avLst/>
          </a:prstGeom>
          <a:noFill/>
        </p:spPr>
        <p:txBody>
          <a:bodyPr wrap="none" rtlCol="0">
            <a:spAutoFit/>
          </a:bodyPr>
          <a:lstStyle/>
          <a:p>
            <a:pPr algn="ctr"/>
            <a:r>
              <a:rPr kumimoji="1" lang="ja-JP" altLang="en-US" sz="1600" b="1" dirty="0" smtClean="0">
                <a:latin typeface="メイリオ" panose="020B0604030504040204" pitchFamily="50" charset="-128"/>
                <a:ea typeface="メイリオ" panose="020B0604030504040204" pitchFamily="50" charset="-128"/>
                <a:cs typeface="メイリオ" panose="020B0604030504040204" pitchFamily="50" charset="-128"/>
              </a:rPr>
              <a:t>⑤タイトル</a:t>
            </a:r>
            <a:endParaRPr kumimoji="1" lang="ja-JP" altLang="en-US" sz="16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8" name="テキスト ボックス 47"/>
          <p:cNvSpPr txBox="1"/>
          <p:nvPr/>
        </p:nvSpPr>
        <p:spPr>
          <a:xfrm>
            <a:off x="3685322" y="3748038"/>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9" name="正方形/長方形 48"/>
          <p:cNvSpPr/>
          <p:nvPr/>
        </p:nvSpPr>
        <p:spPr>
          <a:xfrm>
            <a:off x="3849514" y="4726827"/>
            <a:ext cx="2068288" cy="1020830"/>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50" name="テキスト ボックス 49"/>
          <p:cNvSpPr txBox="1"/>
          <p:nvPr/>
        </p:nvSpPr>
        <p:spPr>
          <a:xfrm>
            <a:off x="6976702" y="6092164"/>
            <a:ext cx="1210589" cy="338554"/>
          </a:xfrm>
          <a:prstGeom prst="rect">
            <a:avLst/>
          </a:prstGeom>
          <a:noFill/>
        </p:spPr>
        <p:txBody>
          <a:bodyPr wrap="none" rtlCol="0">
            <a:spAutoFit/>
          </a:bodyPr>
          <a:lstStyle/>
          <a:p>
            <a:pPr algn="ctr"/>
            <a:r>
              <a:rPr kumimoji="1" lang="ja-JP" altLang="en-US" sz="1600" b="1" dirty="0" smtClean="0">
                <a:latin typeface="メイリオ" panose="020B0604030504040204" pitchFamily="50" charset="-128"/>
                <a:ea typeface="メイリオ" panose="020B0604030504040204" pitchFamily="50" charset="-128"/>
                <a:cs typeface="メイリオ" panose="020B0604030504040204" pitchFamily="50" charset="-128"/>
              </a:rPr>
              <a:t>⑥タイトル</a:t>
            </a:r>
            <a:endParaRPr kumimoji="1" lang="ja-JP" altLang="en-US" sz="16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51" name="テキスト ボックス 50"/>
          <p:cNvSpPr txBox="1"/>
          <p:nvPr/>
        </p:nvSpPr>
        <p:spPr>
          <a:xfrm>
            <a:off x="6537176" y="3748038"/>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52" name="正方形/長方形 51"/>
          <p:cNvSpPr/>
          <p:nvPr/>
        </p:nvSpPr>
        <p:spPr>
          <a:xfrm>
            <a:off x="6701368" y="4726827"/>
            <a:ext cx="2068288" cy="1020830"/>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221444169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 name="グループ化 7"/>
          <p:cNvGrpSpPr/>
          <p:nvPr/>
        </p:nvGrpSpPr>
        <p:grpSpPr>
          <a:xfrm>
            <a:off x="200472" y="435923"/>
            <a:ext cx="9362324" cy="6204573"/>
            <a:chOff x="200472" y="435923"/>
            <a:chExt cx="9362324" cy="6204573"/>
          </a:xfrm>
        </p:grpSpPr>
        <p:sp>
          <p:nvSpPr>
            <p:cNvPr id="12" name="1 つの角を丸めた四角形 11"/>
            <p:cNvSpPr/>
            <p:nvPr/>
          </p:nvSpPr>
          <p:spPr>
            <a:xfrm flipH="1">
              <a:off x="471075" y="712685"/>
              <a:ext cx="2952706" cy="2818660"/>
            </a:xfrm>
            <a:prstGeom prst="round1Rect">
              <a:avLst>
                <a:gd name="adj" fmla="val 17760"/>
              </a:avLst>
            </a:prstGeom>
            <a:solidFill>
              <a:schemeClr val="accent1">
                <a:lumMod val="20000"/>
                <a:lumOff val="80000"/>
              </a:schemeClr>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 name="1 つの角を丸めた四角形 12"/>
            <p:cNvSpPr/>
            <p:nvPr/>
          </p:nvSpPr>
          <p:spPr>
            <a:xfrm flipH="1" flipV="1">
              <a:off x="471075" y="3531345"/>
              <a:ext cx="2952706" cy="2818660"/>
            </a:xfrm>
            <a:prstGeom prst="round1Rect">
              <a:avLst>
                <a:gd name="adj" fmla="val 17760"/>
              </a:avLst>
            </a:prstGeom>
            <a:solidFill>
              <a:srgbClr val="FFCCFF"/>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 name="1 つの角を丸めた四角形 14"/>
            <p:cNvSpPr/>
            <p:nvPr/>
          </p:nvSpPr>
          <p:spPr>
            <a:xfrm flipH="1">
              <a:off x="3423781" y="712685"/>
              <a:ext cx="2952706" cy="2818660"/>
            </a:xfrm>
            <a:prstGeom prst="round1Rect">
              <a:avLst>
                <a:gd name="adj" fmla="val 0"/>
              </a:avLst>
            </a:prstGeom>
            <a:solidFill>
              <a:srgbClr val="CCFFCC"/>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 name="1 つの角を丸めた四角形 15"/>
            <p:cNvSpPr/>
            <p:nvPr/>
          </p:nvSpPr>
          <p:spPr>
            <a:xfrm flipH="1" flipV="1">
              <a:off x="3423781" y="3531345"/>
              <a:ext cx="2952706" cy="2818660"/>
            </a:xfrm>
            <a:prstGeom prst="round1Rect">
              <a:avLst>
                <a:gd name="adj" fmla="val 0"/>
              </a:avLst>
            </a:prstGeom>
            <a:solidFill>
              <a:srgbClr val="FFCCCC"/>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7" name="1 つの角を丸めた四角形 16"/>
            <p:cNvSpPr/>
            <p:nvPr/>
          </p:nvSpPr>
          <p:spPr>
            <a:xfrm>
              <a:off x="6376488" y="712685"/>
              <a:ext cx="2952706" cy="2818660"/>
            </a:xfrm>
            <a:prstGeom prst="round1Rect">
              <a:avLst>
                <a:gd name="adj" fmla="val 17760"/>
              </a:avLst>
            </a:prstGeom>
            <a:solidFill>
              <a:schemeClr val="accent1">
                <a:lumMod val="20000"/>
                <a:lumOff val="80000"/>
              </a:schemeClr>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1 つの角を丸めた四角形 17"/>
            <p:cNvSpPr/>
            <p:nvPr/>
          </p:nvSpPr>
          <p:spPr>
            <a:xfrm flipV="1">
              <a:off x="6376488" y="3531345"/>
              <a:ext cx="2952706" cy="2818660"/>
            </a:xfrm>
            <a:prstGeom prst="round1Rect">
              <a:avLst>
                <a:gd name="adj" fmla="val 17760"/>
              </a:avLst>
            </a:prstGeom>
            <a:solidFill>
              <a:schemeClr val="accent2">
                <a:lumMod val="20000"/>
                <a:lumOff val="80000"/>
              </a:schemeClr>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p>
          </p:txBody>
        </p:sp>
        <p:sp>
          <p:nvSpPr>
            <p:cNvPr id="21" name="曲折矢印 20"/>
            <p:cNvSpPr/>
            <p:nvPr/>
          </p:nvSpPr>
          <p:spPr>
            <a:xfrm>
              <a:off x="360103" y="480637"/>
              <a:ext cx="3409257" cy="3255970"/>
            </a:xfrm>
            <a:prstGeom prst="bentArrow">
              <a:avLst>
                <a:gd name="adj1" fmla="val 12024"/>
                <a:gd name="adj2" fmla="val 10473"/>
                <a:gd name="adj3" fmla="val 20769"/>
                <a:gd name="adj4" fmla="val 10443"/>
              </a:avLst>
            </a:prstGeom>
            <a:solidFill>
              <a:srgbClr val="00B0F0"/>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2" name="曲折矢印 21"/>
            <p:cNvSpPr/>
            <p:nvPr/>
          </p:nvSpPr>
          <p:spPr>
            <a:xfrm rot="16200000">
              <a:off x="174319" y="3234322"/>
              <a:ext cx="3238616" cy="3186310"/>
            </a:xfrm>
            <a:prstGeom prst="bentArrow">
              <a:avLst>
                <a:gd name="adj1" fmla="val 12024"/>
                <a:gd name="adj2" fmla="val 10473"/>
                <a:gd name="adj3" fmla="val 20769"/>
                <a:gd name="adj4" fmla="val 10443"/>
              </a:avLst>
            </a:prstGeom>
            <a:solidFill>
              <a:srgbClr val="FF3399"/>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24" name="右矢印 23"/>
            <p:cNvSpPr/>
            <p:nvPr/>
          </p:nvSpPr>
          <p:spPr>
            <a:xfrm rot="10800000">
              <a:off x="2935748" y="5853357"/>
              <a:ext cx="3578353" cy="787139"/>
            </a:xfrm>
            <a:prstGeom prst="rightArrow">
              <a:avLst>
                <a:gd name="adj1" fmla="val 50000"/>
                <a:gd name="adj2" fmla="val 91408"/>
              </a:avLst>
            </a:prstGeom>
            <a:solidFill>
              <a:srgbClr val="CC0000"/>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25" name="曲折矢印 24"/>
            <p:cNvSpPr/>
            <p:nvPr/>
          </p:nvSpPr>
          <p:spPr>
            <a:xfrm rot="10800000">
              <a:off x="5993908" y="3339812"/>
              <a:ext cx="3409257" cy="3255970"/>
            </a:xfrm>
            <a:prstGeom prst="bentArrow">
              <a:avLst>
                <a:gd name="adj1" fmla="val 12024"/>
                <a:gd name="adj2" fmla="val 10473"/>
                <a:gd name="adj3" fmla="val 20769"/>
                <a:gd name="adj4" fmla="val 10443"/>
              </a:avLst>
            </a:prstGeom>
            <a:solidFill>
              <a:srgbClr val="FF9900"/>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27" name="曲折矢印 26"/>
            <p:cNvSpPr/>
            <p:nvPr/>
          </p:nvSpPr>
          <p:spPr>
            <a:xfrm rot="5400000">
              <a:off x="6350333" y="655787"/>
              <a:ext cx="3238615" cy="3186310"/>
            </a:xfrm>
            <a:prstGeom prst="bentArrow">
              <a:avLst>
                <a:gd name="adj1" fmla="val 12024"/>
                <a:gd name="adj2" fmla="val 10473"/>
                <a:gd name="adj3" fmla="val 20769"/>
                <a:gd name="adj4" fmla="val 10443"/>
              </a:avLst>
            </a:prstGeom>
            <a:solidFill>
              <a:schemeClr val="accent6">
                <a:lumMod val="75000"/>
              </a:schemeClr>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9" name="右矢印 28"/>
            <p:cNvSpPr/>
            <p:nvPr/>
          </p:nvSpPr>
          <p:spPr>
            <a:xfrm>
              <a:off x="3249167" y="435923"/>
              <a:ext cx="3578353" cy="787139"/>
            </a:xfrm>
            <a:prstGeom prst="rightArrow">
              <a:avLst>
                <a:gd name="adj1" fmla="val 50000"/>
                <a:gd name="adj2" fmla="val 91408"/>
              </a:avLst>
            </a:prstGeom>
            <a:solidFill>
              <a:srgbClr val="00CC99"/>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30" name="曲折矢印 29"/>
            <p:cNvSpPr/>
            <p:nvPr/>
          </p:nvSpPr>
          <p:spPr>
            <a:xfrm>
              <a:off x="2935747" y="480638"/>
              <a:ext cx="833612" cy="681995"/>
            </a:xfrm>
            <a:custGeom>
              <a:avLst/>
              <a:gdLst>
                <a:gd name="connsiteX0" fmla="*/ 157380 w 833612"/>
                <a:gd name="connsiteY0" fmla="*/ 0 h 681995"/>
                <a:gd name="connsiteX1" fmla="*/ 833612 w 833612"/>
                <a:gd name="connsiteY1" fmla="*/ 340998 h 681995"/>
                <a:gd name="connsiteX2" fmla="*/ 157380 w 833612"/>
                <a:gd name="connsiteY2" fmla="*/ 681995 h 681995"/>
                <a:gd name="connsiteX3" fmla="*/ 157380 w 833612"/>
                <a:gd name="connsiteY3" fmla="*/ 536747 h 681995"/>
                <a:gd name="connsiteX4" fmla="*/ 0 w 833612"/>
                <a:gd name="connsiteY4" fmla="*/ 536747 h 681995"/>
                <a:gd name="connsiteX5" fmla="*/ 2525 w 833612"/>
                <a:gd name="connsiteY5" fmla="*/ 311842 h 681995"/>
                <a:gd name="connsiteX6" fmla="*/ 0 w 833612"/>
                <a:gd name="connsiteY6" fmla="*/ 145249 h 681995"/>
                <a:gd name="connsiteX7" fmla="*/ 157380 w 833612"/>
                <a:gd name="connsiteY7" fmla="*/ 145249 h 681995"/>
                <a:gd name="connsiteX8" fmla="*/ 157380 w 833612"/>
                <a:gd name="connsiteY8" fmla="*/ 0 h 681995"/>
                <a:gd name="connsiteX0" fmla="*/ 2525 w 833612"/>
                <a:gd name="connsiteY0" fmla="*/ 311842 h 681995"/>
                <a:gd name="connsiteX1" fmla="*/ 0 w 833612"/>
                <a:gd name="connsiteY1" fmla="*/ 145249 h 681995"/>
                <a:gd name="connsiteX2" fmla="*/ 157380 w 833612"/>
                <a:gd name="connsiteY2" fmla="*/ 145249 h 681995"/>
                <a:gd name="connsiteX3" fmla="*/ 157380 w 833612"/>
                <a:gd name="connsiteY3" fmla="*/ 0 h 681995"/>
                <a:gd name="connsiteX4" fmla="*/ 833612 w 833612"/>
                <a:gd name="connsiteY4" fmla="*/ 340998 h 681995"/>
                <a:gd name="connsiteX5" fmla="*/ 157380 w 833612"/>
                <a:gd name="connsiteY5" fmla="*/ 681995 h 681995"/>
                <a:gd name="connsiteX6" fmla="*/ 157380 w 833612"/>
                <a:gd name="connsiteY6" fmla="*/ 536747 h 681995"/>
                <a:gd name="connsiteX7" fmla="*/ 0 w 833612"/>
                <a:gd name="connsiteY7" fmla="*/ 536747 h 681995"/>
                <a:gd name="connsiteX8" fmla="*/ 93965 w 833612"/>
                <a:gd name="connsiteY8" fmla="*/ 403282 h 681995"/>
                <a:gd name="connsiteX0" fmla="*/ 0 w 833612"/>
                <a:gd name="connsiteY0" fmla="*/ 145249 h 681995"/>
                <a:gd name="connsiteX1" fmla="*/ 157380 w 833612"/>
                <a:gd name="connsiteY1" fmla="*/ 145249 h 681995"/>
                <a:gd name="connsiteX2" fmla="*/ 157380 w 833612"/>
                <a:gd name="connsiteY2" fmla="*/ 0 h 681995"/>
                <a:gd name="connsiteX3" fmla="*/ 833612 w 833612"/>
                <a:gd name="connsiteY3" fmla="*/ 340998 h 681995"/>
                <a:gd name="connsiteX4" fmla="*/ 157380 w 833612"/>
                <a:gd name="connsiteY4" fmla="*/ 681995 h 681995"/>
                <a:gd name="connsiteX5" fmla="*/ 157380 w 833612"/>
                <a:gd name="connsiteY5" fmla="*/ 536747 h 681995"/>
                <a:gd name="connsiteX6" fmla="*/ 0 w 833612"/>
                <a:gd name="connsiteY6" fmla="*/ 536747 h 681995"/>
                <a:gd name="connsiteX7" fmla="*/ 93965 w 833612"/>
                <a:gd name="connsiteY7" fmla="*/ 403282 h 681995"/>
                <a:gd name="connsiteX0" fmla="*/ 0 w 833612"/>
                <a:gd name="connsiteY0" fmla="*/ 145249 h 681995"/>
                <a:gd name="connsiteX1" fmla="*/ 157380 w 833612"/>
                <a:gd name="connsiteY1" fmla="*/ 145249 h 681995"/>
                <a:gd name="connsiteX2" fmla="*/ 157380 w 833612"/>
                <a:gd name="connsiteY2" fmla="*/ 0 h 681995"/>
                <a:gd name="connsiteX3" fmla="*/ 833612 w 833612"/>
                <a:gd name="connsiteY3" fmla="*/ 340998 h 681995"/>
                <a:gd name="connsiteX4" fmla="*/ 157380 w 833612"/>
                <a:gd name="connsiteY4" fmla="*/ 681995 h 681995"/>
                <a:gd name="connsiteX5" fmla="*/ 157380 w 833612"/>
                <a:gd name="connsiteY5" fmla="*/ 536747 h 681995"/>
                <a:gd name="connsiteX6" fmla="*/ 0 w 833612"/>
                <a:gd name="connsiteY6" fmla="*/ 536747 h 6819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833612" h="681995">
                  <a:moveTo>
                    <a:pt x="0" y="145249"/>
                  </a:moveTo>
                  <a:lnTo>
                    <a:pt x="157380" y="145249"/>
                  </a:lnTo>
                  <a:lnTo>
                    <a:pt x="157380" y="0"/>
                  </a:lnTo>
                  <a:lnTo>
                    <a:pt x="833612" y="340998"/>
                  </a:lnTo>
                  <a:lnTo>
                    <a:pt x="157380" y="681995"/>
                  </a:lnTo>
                  <a:lnTo>
                    <a:pt x="157380" y="536747"/>
                  </a:lnTo>
                  <a:lnTo>
                    <a:pt x="0" y="536747"/>
                  </a:lnTo>
                </a:path>
              </a:pathLst>
            </a:custGeom>
            <a:solidFill>
              <a:srgbClr val="00B0F0"/>
            </a:solidFill>
            <a:ln w="381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grpSp>
      <p:sp>
        <p:nvSpPr>
          <p:cNvPr id="19" name="テキスト ボックス 18"/>
          <p:cNvSpPr txBox="1"/>
          <p:nvPr/>
        </p:nvSpPr>
        <p:spPr>
          <a:xfrm>
            <a:off x="902607" y="1138343"/>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①タイトル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0" name="テキスト ボックス 19"/>
          <p:cNvSpPr txBox="1"/>
          <p:nvPr/>
        </p:nvSpPr>
        <p:spPr>
          <a:xfrm>
            <a:off x="902607" y="1491350"/>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3" name="正方形/長方形 22"/>
          <p:cNvSpPr/>
          <p:nvPr/>
        </p:nvSpPr>
        <p:spPr>
          <a:xfrm>
            <a:off x="1066799" y="2470139"/>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6" name="テキスト ボックス 25"/>
          <p:cNvSpPr txBox="1"/>
          <p:nvPr/>
        </p:nvSpPr>
        <p:spPr>
          <a:xfrm>
            <a:off x="3685322" y="1138343"/>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②タイトル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8" name="テキスト ボックス 27"/>
          <p:cNvSpPr txBox="1"/>
          <p:nvPr/>
        </p:nvSpPr>
        <p:spPr>
          <a:xfrm>
            <a:off x="3685322" y="1491350"/>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1" name="正方形/長方形 30"/>
          <p:cNvSpPr/>
          <p:nvPr/>
        </p:nvSpPr>
        <p:spPr>
          <a:xfrm>
            <a:off x="3849514" y="2470139"/>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2" name="テキスト ボックス 31"/>
          <p:cNvSpPr txBox="1"/>
          <p:nvPr/>
        </p:nvSpPr>
        <p:spPr>
          <a:xfrm>
            <a:off x="6537176" y="1138343"/>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③タイトル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3" name="テキスト ボックス 32"/>
          <p:cNvSpPr txBox="1"/>
          <p:nvPr/>
        </p:nvSpPr>
        <p:spPr>
          <a:xfrm>
            <a:off x="6537176" y="1491350"/>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4" name="正方形/長方形 33"/>
          <p:cNvSpPr/>
          <p:nvPr/>
        </p:nvSpPr>
        <p:spPr>
          <a:xfrm>
            <a:off x="6701368" y="2470139"/>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5" name="テキスト ボックス 34"/>
          <p:cNvSpPr txBox="1"/>
          <p:nvPr/>
        </p:nvSpPr>
        <p:spPr>
          <a:xfrm>
            <a:off x="902607" y="3695599"/>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④タイトル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6" name="テキスト ボックス 35"/>
          <p:cNvSpPr txBox="1"/>
          <p:nvPr/>
        </p:nvSpPr>
        <p:spPr>
          <a:xfrm>
            <a:off x="902607" y="4048606"/>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7" name="正方形/長方形 36"/>
          <p:cNvSpPr/>
          <p:nvPr/>
        </p:nvSpPr>
        <p:spPr>
          <a:xfrm>
            <a:off x="1066799" y="5027395"/>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8" name="テキスト ボックス 37"/>
          <p:cNvSpPr txBox="1"/>
          <p:nvPr/>
        </p:nvSpPr>
        <p:spPr>
          <a:xfrm>
            <a:off x="3685322" y="3695599"/>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⑤タイトル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9" name="テキスト ボックス 38"/>
          <p:cNvSpPr txBox="1"/>
          <p:nvPr/>
        </p:nvSpPr>
        <p:spPr>
          <a:xfrm>
            <a:off x="3685322" y="4048606"/>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0" name="正方形/長方形 39"/>
          <p:cNvSpPr/>
          <p:nvPr/>
        </p:nvSpPr>
        <p:spPr>
          <a:xfrm>
            <a:off x="3849514" y="5027395"/>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1" name="テキスト ボックス 40"/>
          <p:cNvSpPr txBox="1"/>
          <p:nvPr/>
        </p:nvSpPr>
        <p:spPr>
          <a:xfrm>
            <a:off x="6537176" y="3695599"/>
            <a:ext cx="1082348" cy="307777"/>
          </a:xfrm>
          <a:prstGeom prst="rect">
            <a:avLst/>
          </a:prstGeom>
          <a:noFill/>
        </p:spPr>
        <p:txBody>
          <a:bodyPr wrap="none" rtlCol="0">
            <a:spAutoFit/>
          </a:bodyPr>
          <a:lstStyle/>
          <a:p>
            <a:r>
              <a:rPr kumimoji="1" lang="ja-JP" altLang="en-US" sz="1400" b="1" dirty="0" smtClean="0">
                <a:latin typeface="メイリオ" panose="020B0604030504040204" pitchFamily="50" charset="-128"/>
                <a:ea typeface="メイリオ" panose="020B0604030504040204" pitchFamily="50" charset="-128"/>
                <a:cs typeface="メイリオ" panose="020B0604030504040204" pitchFamily="50" charset="-128"/>
              </a:rPr>
              <a:t>⑥タイトル</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2" name="テキスト ボックス 41"/>
          <p:cNvSpPr txBox="1"/>
          <p:nvPr/>
        </p:nvSpPr>
        <p:spPr>
          <a:xfrm>
            <a:off x="6537176" y="4048606"/>
            <a:ext cx="2346560" cy="830997"/>
          </a:xfrm>
          <a:prstGeom prst="rect">
            <a:avLst/>
          </a:prstGeom>
          <a:noFill/>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文説明文説明文説明文説明文説明文説明文説明文説明文説明文説明文説明文</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説明文説明文説明文説明文説明文</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説明</a:t>
            </a:r>
            <a:endParaRPr lang="ja-JP" altLang="en-US" sz="1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3" name="正方形/長方形 42"/>
          <p:cNvSpPr/>
          <p:nvPr/>
        </p:nvSpPr>
        <p:spPr>
          <a:xfrm>
            <a:off x="6701368" y="5027395"/>
            <a:ext cx="2068288" cy="767058"/>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イラスト、説明文など</a:t>
            </a:r>
            <a:endParaRPr kumimoji="1"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165927814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291</TotalTime>
  <Words>1356</Words>
  <Application>Microsoft Office PowerPoint</Application>
  <PresentationFormat>A4 210 x 297 mm</PresentationFormat>
  <Paragraphs>90</Paragraphs>
  <Slides>6</Slides>
  <Notes>0</Notes>
  <HiddenSlides>0</HiddenSlides>
  <MMClips>0</MMClips>
  <ScaleCrop>false</ScaleCrop>
  <HeadingPairs>
    <vt:vector size="4" baseType="variant">
      <vt:variant>
        <vt:lpstr>テーマ</vt:lpstr>
      </vt:variant>
      <vt:variant>
        <vt:i4>1</vt:i4>
      </vt:variant>
      <vt:variant>
        <vt:lpstr>スライド タイトル</vt:lpstr>
      </vt:variant>
      <vt:variant>
        <vt:i4>6</vt:i4>
      </vt:variant>
    </vt:vector>
  </HeadingPairs>
  <TitlesOfParts>
    <vt:vector size="7" baseType="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Manager>http://www.digipot.net</Manager>
  <Company>http://www.digipot.net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PPTX.330_窓に人影</dc:title>
  <dc:subject>PPTX.330_窓に人影</dc:subject>
  <dc:creator>http://www.digipot.net; mdis</dc:creator>
  <cp:revision>1</cp:revision>
  <dcterms:created xsi:type="dcterms:W3CDTF">2015-08-24T01:35:23Z</dcterms:created>
  <dcterms:modified xsi:type="dcterms:W3CDTF">2015-08-29T01:11:55Z</dcterms:modified>
  <cp:version>1</cp:version>
</cp:coreProperties>
</file>

<file path=docProps/thumbnail.jpeg>
</file>